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30" r:id="rId3"/>
    <p:sldMasterId id="2147483755" r:id="rId4"/>
    <p:sldMasterId id="2147483723" r:id="rId5"/>
    <p:sldMasterId id="2147483726" r:id="rId6"/>
    <p:sldMasterId id="2147483717" r:id="rId7"/>
    <p:sldMasterId id="2147483739" r:id="rId8"/>
  </p:sldMasterIdLst>
  <p:notesMasterIdLst>
    <p:notesMasterId r:id="rId33"/>
  </p:notesMasterIdLst>
  <p:handoutMasterIdLst>
    <p:handoutMasterId r:id="rId34"/>
  </p:handoutMasterIdLst>
  <p:sldIdLst>
    <p:sldId id="344" r:id="rId9"/>
    <p:sldId id="353" r:id="rId10"/>
    <p:sldId id="372" r:id="rId11"/>
    <p:sldId id="362" r:id="rId12"/>
    <p:sldId id="346" r:id="rId13"/>
    <p:sldId id="347" r:id="rId14"/>
    <p:sldId id="352" r:id="rId15"/>
    <p:sldId id="324" r:id="rId16"/>
    <p:sldId id="350" r:id="rId17"/>
    <p:sldId id="349" r:id="rId18"/>
    <p:sldId id="361" r:id="rId19"/>
    <p:sldId id="358" r:id="rId20"/>
    <p:sldId id="363" r:id="rId21"/>
    <p:sldId id="364" r:id="rId22"/>
    <p:sldId id="368" r:id="rId23"/>
    <p:sldId id="373" r:id="rId24"/>
    <p:sldId id="369" r:id="rId25"/>
    <p:sldId id="356" r:id="rId26"/>
    <p:sldId id="360" r:id="rId27"/>
    <p:sldId id="366" r:id="rId28"/>
    <p:sldId id="370" r:id="rId29"/>
    <p:sldId id="367" r:id="rId30"/>
    <p:sldId id="365" r:id="rId31"/>
    <p:sldId id="325" r:id="rId32"/>
  </p:sldIdLst>
  <p:sldSz cx="9144000" cy="5143500" type="screen16x9"/>
  <p:notesSz cx="6810375" cy="99425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n præsentation" id="{A56B454F-24B0-41C0-A5D4-826484027BC3}">
          <p14:sldIdLst>
            <p14:sldId id="344"/>
            <p14:sldId id="353"/>
            <p14:sldId id="372"/>
            <p14:sldId id="362"/>
            <p14:sldId id="346"/>
            <p14:sldId id="347"/>
            <p14:sldId id="352"/>
            <p14:sldId id="324"/>
            <p14:sldId id="350"/>
            <p14:sldId id="349"/>
            <p14:sldId id="361"/>
            <p14:sldId id="358"/>
            <p14:sldId id="363"/>
            <p14:sldId id="364"/>
            <p14:sldId id="368"/>
            <p14:sldId id="373"/>
            <p14:sldId id="369"/>
            <p14:sldId id="356"/>
            <p14:sldId id="360"/>
            <p14:sldId id="366"/>
            <p14:sldId id="370"/>
            <p14:sldId id="367"/>
            <p14:sldId id="365"/>
            <p14:sldId id="32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1914"/>
    <a:srgbClr val="CFD3D3"/>
    <a:srgbClr val="000000"/>
    <a:srgbClr val="EEF0F0"/>
    <a:srgbClr val="F5F7F7"/>
    <a:srgbClr val="797777"/>
    <a:srgbClr val="828282"/>
    <a:srgbClr val="00C0AF"/>
    <a:srgbClr val="3E92CC"/>
    <a:srgbClr val="F0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5E4A35-B3E1-4D89-A4DC-244F82FE6894}" v="8" dt="2021-03-24T11:44:06.049"/>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73605" autoAdjust="0"/>
  </p:normalViewPr>
  <p:slideViewPr>
    <p:cSldViewPr showGuides="1">
      <p:cViewPr varScale="1">
        <p:scale>
          <a:sx n="126" d="100"/>
          <a:sy n="126" d="100"/>
        </p:scale>
        <p:origin x="360"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1" d="100"/>
          <a:sy n="81" d="100"/>
        </p:scale>
        <p:origin x="3990" y="9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handoutMaster" Target="handoutMasters/handoutMaster1.xml"/><Relationship Id="rId50"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Meier Uldall" userId="d962e73d-1562-43e1-9d5f-171bbd650306" providerId="ADAL" clId="{D75E4A35-B3E1-4D89-A4DC-244F82FE6894}"/>
    <pc:docChg chg="modSld">
      <pc:chgData name="Louise Meier Uldall" userId="d962e73d-1562-43e1-9d5f-171bbd650306" providerId="ADAL" clId="{D75E4A35-B3E1-4D89-A4DC-244F82FE6894}" dt="2021-03-24T11:44:06.049" v="7"/>
      <pc:docMkLst>
        <pc:docMk/>
      </pc:docMkLst>
      <pc:sldChg chg="addSp delSp modSp">
        <pc:chgData name="Louise Meier Uldall" userId="d962e73d-1562-43e1-9d5f-171bbd650306" providerId="ADAL" clId="{D75E4A35-B3E1-4D89-A4DC-244F82FE6894}" dt="2021-03-24T11:44:06.049" v="7"/>
        <pc:sldMkLst>
          <pc:docMk/>
          <pc:sldMk cId="3477219374" sldId="324"/>
        </pc:sldMkLst>
        <pc:spChg chg="mod">
          <ac:chgData name="Louise Meier Uldall" userId="d962e73d-1562-43e1-9d5f-171bbd650306" providerId="ADAL" clId="{D75E4A35-B3E1-4D89-A4DC-244F82FE6894}" dt="2021-03-24T11:44:06.049" v="7"/>
          <ac:spMkLst>
            <pc:docMk/>
            <pc:sldMk cId="3477219374" sldId="324"/>
            <ac:spMk id="2" creationId="{00000000-0000-0000-0000-000000000000}"/>
          </ac:spMkLst>
        </pc:spChg>
        <pc:spChg chg="del">
          <ac:chgData name="Louise Meier Uldall" userId="d962e73d-1562-43e1-9d5f-171bbd650306" providerId="ADAL" clId="{D75E4A35-B3E1-4D89-A4DC-244F82FE6894}" dt="2021-03-24T11:42:37.636" v="2"/>
          <ac:spMkLst>
            <pc:docMk/>
            <pc:sldMk cId="3477219374" sldId="324"/>
            <ac:spMk id="3" creationId="{1EC51DDD-0A6C-4A29-8362-5BCDE3B4BADB}"/>
          </ac:spMkLst>
        </pc:spChg>
        <pc:spChg chg="add del mod">
          <ac:chgData name="Louise Meier Uldall" userId="d962e73d-1562-43e1-9d5f-171bbd650306" providerId="ADAL" clId="{D75E4A35-B3E1-4D89-A4DC-244F82FE6894}" dt="2021-03-24T11:42:45.001" v="3"/>
          <ac:spMkLst>
            <pc:docMk/>
            <pc:sldMk cId="3477219374" sldId="324"/>
            <ac:spMk id="4" creationId="{D5B8CAF1-631D-4BF8-BCC9-DF88D8F363F9}"/>
          </ac:spMkLst>
        </pc:spChg>
        <pc:spChg chg="del">
          <ac:chgData name="Louise Meier Uldall" userId="d962e73d-1562-43e1-9d5f-171bbd650306" providerId="ADAL" clId="{D75E4A35-B3E1-4D89-A4DC-244F82FE6894}" dt="2021-03-24T11:42:37.636" v="2"/>
          <ac:spMkLst>
            <pc:docMk/>
            <pc:sldMk cId="3477219374" sldId="324"/>
            <ac:spMk id="5" creationId="{92A1B717-756B-478A-AA76-766ED5574360}"/>
          </ac:spMkLst>
        </pc:spChg>
        <pc:spChg chg="add del mod">
          <ac:chgData name="Louise Meier Uldall" userId="d962e73d-1562-43e1-9d5f-171bbd650306" providerId="ADAL" clId="{D75E4A35-B3E1-4D89-A4DC-244F82FE6894}" dt="2021-03-24T11:42:45.001" v="3"/>
          <ac:spMkLst>
            <pc:docMk/>
            <pc:sldMk cId="3477219374" sldId="324"/>
            <ac:spMk id="6" creationId="{B87C1E2D-7CB2-4389-9EA0-113979429B1C}"/>
          </ac:spMkLst>
        </pc:spChg>
        <pc:spChg chg="add del mod">
          <ac:chgData name="Louise Meier Uldall" userId="d962e73d-1562-43e1-9d5f-171bbd650306" providerId="ADAL" clId="{D75E4A35-B3E1-4D89-A4DC-244F82FE6894}" dt="2021-03-24T11:42:45.001" v="3"/>
          <ac:spMkLst>
            <pc:docMk/>
            <pc:sldMk cId="3477219374" sldId="324"/>
            <ac:spMk id="7" creationId="{51F0E5EC-436F-4FEC-B87F-FF08A9C0B522}"/>
          </ac:spMkLst>
        </pc:spChg>
        <pc:spChg chg="add del mod">
          <ac:chgData name="Louise Meier Uldall" userId="d962e73d-1562-43e1-9d5f-171bbd650306" providerId="ADAL" clId="{D75E4A35-B3E1-4D89-A4DC-244F82FE6894}" dt="2021-03-24T11:42:49.034" v="4"/>
          <ac:spMkLst>
            <pc:docMk/>
            <pc:sldMk cId="3477219374" sldId="324"/>
            <ac:spMk id="8" creationId="{1B0EC5B5-12E0-41E3-8EC1-2F5EEEE73C64}"/>
          </ac:spMkLst>
        </pc:spChg>
        <pc:spChg chg="add del mod">
          <ac:chgData name="Louise Meier Uldall" userId="d962e73d-1562-43e1-9d5f-171bbd650306" providerId="ADAL" clId="{D75E4A35-B3E1-4D89-A4DC-244F82FE6894}" dt="2021-03-24T11:42:49.034" v="4"/>
          <ac:spMkLst>
            <pc:docMk/>
            <pc:sldMk cId="3477219374" sldId="324"/>
            <ac:spMk id="9" creationId="{78F8D77F-7B21-43CB-8E2B-754EC9A2FE00}"/>
          </ac:spMkLst>
        </pc:spChg>
        <pc:spChg chg="add del mod">
          <ac:chgData name="Louise Meier Uldall" userId="d962e73d-1562-43e1-9d5f-171bbd650306" providerId="ADAL" clId="{D75E4A35-B3E1-4D89-A4DC-244F82FE6894}" dt="2021-03-24T11:42:49.034" v="4"/>
          <ac:spMkLst>
            <pc:docMk/>
            <pc:sldMk cId="3477219374" sldId="324"/>
            <ac:spMk id="10" creationId="{C47A4EFA-3AAF-4D6B-AC8F-90C036349C5E}"/>
          </ac:spMkLst>
        </pc:spChg>
        <pc:spChg chg="add del mod">
          <ac:chgData name="Louise Meier Uldall" userId="d962e73d-1562-43e1-9d5f-171bbd650306" providerId="ADAL" clId="{D75E4A35-B3E1-4D89-A4DC-244F82FE6894}" dt="2021-03-24T11:43:22.610" v="5"/>
          <ac:spMkLst>
            <pc:docMk/>
            <pc:sldMk cId="3477219374" sldId="324"/>
            <ac:spMk id="11" creationId="{63EC3AFF-4E4D-4BE8-8B6D-4A55C6BB0FA8}"/>
          </ac:spMkLst>
        </pc:spChg>
        <pc:spChg chg="add del mod">
          <ac:chgData name="Louise Meier Uldall" userId="d962e73d-1562-43e1-9d5f-171bbd650306" providerId="ADAL" clId="{D75E4A35-B3E1-4D89-A4DC-244F82FE6894}" dt="2021-03-24T11:43:22.610" v="5"/>
          <ac:spMkLst>
            <pc:docMk/>
            <pc:sldMk cId="3477219374" sldId="324"/>
            <ac:spMk id="12" creationId="{BF1ECCCA-BDF1-4368-9895-CF94051B8695}"/>
          </ac:spMkLst>
        </pc:spChg>
        <pc:spChg chg="add del mod">
          <ac:chgData name="Louise Meier Uldall" userId="d962e73d-1562-43e1-9d5f-171bbd650306" providerId="ADAL" clId="{D75E4A35-B3E1-4D89-A4DC-244F82FE6894}" dt="2021-03-24T11:43:22.610" v="5"/>
          <ac:spMkLst>
            <pc:docMk/>
            <pc:sldMk cId="3477219374" sldId="324"/>
            <ac:spMk id="13" creationId="{798C41D1-F29D-4AF1-8015-DB88566EC84B}"/>
          </ac:spMkLst>
        </pc:spChg>
        <pc:spChg chg="add del mod">
          <ac:chgData name="Louise Meier Uldall" userId="d962e73d-1562-43e1-9d5f-171bbd650306" providerId="ADAL" clId="{D75E4A35-B3E1-4D89-A4DC-244F82FE6894}" dt="2021-03-24T11:44:06.049" v="7"/>
          <ac:spMkLst>
            <pc:docMk/>
            <pc:sldMk cId="3477219374" sldId="324"/>
            <ac:spMk id="14" creationId="{724969E2-E653-48FB-A3E9-01B1663E1ABF}"/>
          </ac:spMkLst>
        </pc:spChg>
        <pc:spChg chg="add del mod">
          <ac:chgData name="Louise Meier Uldall" userId="d962e73d-1562-43e1-9d5f-171bbd650306" providerId="ADAL" clId="{D75E4A35-B3E1-4D89-A4DC-244F82FE6894}" dt="2021-03-24T11:44:06.049" v="7"/>
          <ac:spMkLst>
            <pc:docMk/>
            <pc:sldMk cId="3477219374" sldId="324"/>
            <ac:spMk id="15" creationId="{DBEEDFEF-52D1-4E1E-B303-48F6FA63393F}"/>
          </ac:spMkLst>
        </pc:spChg>
        <pc:spChg chg="add mod">
          <ac:chgData name="Louise Meier Uldall" userId="d962e73d-1562-43e1-9d5f-171bbd650306" providerId="ADAL" clId="{D75E4A35-B3E1-4D89-A4DC-244F82FE6894}" dt="2021-03-24T11:44:06.049" v="7"/>
          <ac:spMkLst>
            <pc:docMk/>
            <pc:sldMk cId="3477219374" sldId="324"/>
            <ac:spMk id="16" creationId="{97412642-7E03-4967-95FF-A7B620DC0C33}"/>
          </ac:spMkLst>
        </pc:spChg>
        <pc:spChg chg="add mod">
          <ac:chgData name="Louise Meier Uldall" userId="d962e73d-1562-43e1-9d5f-171bbd650306" providerId="ADAL" clId="{D75E4A35-B3E1-4D89-A4DC-244F82FE6894}" dt="2021-03-24T11:44:06.049" v="7"/>
          <ac:spMkLst>
            <pc:docMk/>
            <pc:sldMk cId="3477219374" sldId="324"/>
            <ac:spMk id="17" creationId="{5E2ED82B-EA2E-4574-BB18-A6BFF5AE97FA}"/>
          </ac:spMkLst>
        </pc:spChg>
        <pc:spChg chg="add mod">
          <ac:chgData name="Louise Meier Uldall" userId="d962e73d-1562-43e1-9d5f-171bbd650306" providerId="ADAL" clId="{D75E4A35-B3E1-4D89-A4DC-244F82FE6894}" dt="2021-03-24T11:44:06.049" v="7"/>
          <ac:spMkLst>
            <pc:docMk/>
            <pc:sldMk cId="3477219374" sldId="324"/>
            <ac:spMk id="18" creationId="{E9091AC0-02FB-428C-848D-75A3714E26FE}"/>
          </ac:spMkLst>
        </pc:spChg>
      </pc:sldChg>
      <pc:sldChg chg="addSp delSp modSp">
        <pc:chgData name="Louise Meier Uldall" userId="d962e73d-1562-43e1-9d5f-171bbd650306" providerId="ADAL" clId="{D75E4A35-B3E1-4D89-A4DC-244F82FE6894}" dt="2021-03-24T11:42:06.983" v="1"/>
        <pc:sldMkLst>
          <pc:docMk/>
          <pc:sldMk cId="4283356665" sldId="326"/>
        </pc:sldMkLst>
        <pc:spChg chg="del">
          <ac:chgData name="Louise Meier Uldall" userId="d962e73d-1562-43e1-9d5f-171bbd650306" providerId="ADAL" clId="{D75E4A35-B3E1-4D89-A4DC-244F82FE6894}" dt="2021-03-24T11:42:00.103" v="0"/>
          <ac:spMkLst>
            <pc:docMk/>
            <pc:sldMk cId="4283356665" sldId="326"/>
            <ac:spMk id="2" creationId="{EA437BC7-0242-4859-A7F1-EEF351305C6C}"/>
          </ac:spMkLst>
        </pc:spChg>
        <pc:spChg chg="del">
          <ac:chgData name="Louise Meier Uldall" userId="d962e73d-1562-43e1-9d5f-171bbd650306" providerId="ADAL" clId="{D75E4A35-B3E1-4D89-A4DC-244F82FE6894}" dt="2021-03-24T11:42:00.103" v="0"/>
          <ac:spMkLst>
            <pc:docMk/>
            <pc:sldMk cId="4283356665" sldId="326"/>
            <ac:spMk id="3" creationId="{8F2CD6AE-B2CD-40E9-959B-8C543B8A6C60}"/>
          </ac:spMkLst>
        </pc:spChg>
        <pc:spChg chg="del">
          <ac:chgData name="Louise Meier Uldall" userId="d962e73d-1562-43e1-9d5f-171bbd650306" providerId="ADAL" clId="{D75E4A35-B3E1-4D89-A4DC-244F82FE6894}" dt="2021-03-24T11:42:00.103" v="0"/>
          <ac:spMkLst>
            <pc:docMk/>
            <pc:sldMk cId="4283356665" sldId="326"/>
            <ac:spMk id="4" creationId="{2C999295-6002-4DE3-A0A8-C11965CBECC1}"/>
          </ac:spMkLst>
        </pc:spChg>
        <pc:spChg chg="add del mod">
          <ac:chgData name="Louise Meier Uldall" userId="d962e73d-1562-43e1-9d5f-171bbd650306" providerId="ADAL" clId="{D75E4A35-B3E1-4D89-A4DC-244F82FE6894}" dt="2021-03-24T11:42:06.983" v="1"/>
          <ac:spMkLst>
            <pc:docMk/>
            <pc:sldMk cId="4283356665" sldId="326"/>
            <ac:spMk id="5" creationId="{73961E28-A2E7-443B-9D16-3721F994A85D}"/>
          </ac:spMkLst>
        </pc:spChg>
        <pc:spChg chg="add del mod">
          <ac:chgData name="Louise Meier Uldall" userId="d962e73d-1562-43e1-9d5f-171bbd650306" providerId="ADAL" clId="{D75E4A35-B3E1-4D89-A4DC-244F82FE6894}" dt="2021-03-24T11:42:06.983" v="1"/>
          <ac:spMkLst>
            <pc:docMk/>
            <pc:sldMk cId="4283356665" sldId="326"/>
            <ac:spMk id="6" creationId="{C3C2FA79-53D9-4DAF-83FC-B25DD8876D90}"/>
          </ac:spMkLst>
        </pc:spChg>
        <pc:spChg chg="add del mod">
          <ac:chgData name="Louise Meier Uldall" userId="d962e73d-1562-43e1-9d5f-171bbd650306" providerId="ADAL" clId="{D75E4A35-B3E1-4D89-A4DC-244F82FE6894}" dt="2021-03-24T11:42:06.983" v="1"/>
          <ac:spMkLst>
            <pc:docMk/>
            <pc:sldMk cId="4283356665" sldId="326"/>
            <ac:spMk id="7" creationId="{8391FE07-7BF2-4EBE-9101-9F6A98CCC39D}"/>
          </ac:spMkLst>
        </pc:spChg>
        <pc:spChg chg="add mod">
          <ac:chgData name="Louise Meier Uldall" userId="d962e73d-1562-43e1-9d5f-171bbd650306" providerId="ADAL" clId="{D75E4A35-B3E1-4D89-A4DC-244F82FE6894}" dt="2021-03-24T11:42:06.983" v="1"/>
          <ac:spMkLst>
            <pc:docMk/>
            <pc:sldMk cId="4283356665" sldId="326"/>
            <ac:spMk id="8" creationId="{A285B25B-76BA-40A2-9396-23E8B19676B2}"/>
          </ac:spMkLst>
        </pc:spChg>
        <pc:spChg chg="add mod">
          <ac:chgData name="Louise Meier Uldall" userId="d962e73d-1562-43e1-9d5f-171bbd650306" providerId="ADAL" clId="{D75E4A35-B3E1-4D89-A4DC-244F82FE6894}" dt="2021-03-24T11:42:06.983" v="1"/>
          <ac:spMkLst>
            <pc:docMk/>
            <pc:sldMk cId="4283356665" sldId="326"/>
            <ac:spMk id="9" creationId="{8F204319-3450-4421-987E-DFDF1D82AAC7}"/>
          </ac:spMkLst>
        </pc:spChg>
        <pc:spChg chg="add mod">
          <ac:chgData name="Louise Meier Uldall" userId="d962e73d-1562-43e1-9d5f-171bbd650306" providerId="ADAL" clId="{D75E4A35-B3E1-4D89-A4DC-244F82FE6894}" dt="2021-03-24T11:42:06.983" v="1"/>
          <ac:spMkLst>
            <pc:docMk/>
            <pc:sldMk cId="4283356665" sldId="326"/>
            <ac:spMk id="10" creationId="{D87E3842-BDFD-44C6-A66E-8A59E9229F51}"/>
          </ac:spMkLst>
        </pc:spChg>
        <pc:spChg chg="add mod">
          <ac:chgData name="Louise Meier Uldall" userId="d962e73d-1562-43e1-9d5f-171bbd650306" providerId="ADAL" clId="{D75E4A35-B3E1-4D89-A4DC-244F82FE6894}" dt="2021-03-24T11:42:06.983" v="1"/>
          <ac:spMkLst>
            <pc:docMk/>
            <pc:sldMk cId="4283356665" sldId="326"/>
            <ac:spMk id="11" creationId="{8118519D-F9B9-4A77-BBD0-1FC1E43B6E0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7636" y="0"/>
            <a:ext cx="2951163" cy="497126"/>
          </a:xfrm>
          <a:prstGeom prst="rect">
            <a:avLst/>
          </a:prstGeom>
        </p:spPr>
        <p:txBody>
          <a:bodyPr vert="horz" lIns="91440" tIns="45720" rIns="91440" bIns="45720" rtlCol="0"/>
          <a:lstStyle>
            <a:lvl1pPr algn="r">
              <a:defRPr sz="1200"/>
            </a:lvl1pPr>
          </a:lstStyle>
          <a:p>
            <a:fld id="{62D31854-1468-4438-9FF4-5B0B78E29AE8}" type="datetimeFigureOut">
              <a:rPr lang="da-DK" smtClean="0"/>
              <a:t>21-02-2025</a:t>
            </a:fld>
            <a:endParaRPr lang="da-DK"/>
          </a:p>
        </p:txBody>
      </p:sp>
      <p:sp>
        <p:nvSpPr>
          <p:cNvPr id="4" name="Pladsholder til sidefod 3"/>
          <p:cNvSpPr>
            <a:spLocks noGrp="1"/>
          </p:cNvSpPr>
          <p:nvPr>
            <p:ph type="ftr" sz="quarter" idx="2"/>
          </p:nvPr>
        </p:nvSpPr>
        <p:spPr>
          <a:xfrm>
            <a:off x="0" y="9443662"/>
            <a:ext cx="2951163" cy="497126"/>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3857636" y="9443662"/>
            <a:ext cx="2951163" cy="497126"/>
          </a:xfrm>
          <a:prstGeom prst="rect">
            <a:avLst/>
          </a:prstGeom>
        </p:spPr>
        <p:txBody>
          <a:bodyPr vert="horz" lIns="91440" tIns="45720" rIns="91440" bIns="45720" rtlCol="0" anchor="b"/>
          <a:lstStyle>
            <a:lvl1pPr algn="r">
              <a:defRPr sz="1200"/>
            </a:lvl1pPr>
          </a:lstStyle>
          <a:p>
            <a:fld id="{2A45414A-41D3-4921-AC76-0C4EBAB9639F}" type="slidenum">
              <a:rPr lang="da-DK" smtClean="0"/>
              <a:t>‹nr.›</a:t>
            </a:fld>
            <a:endParaRPr lang="da-DK"/>
          </a:p>
        </p:txBody>
      </p:sp>
    </p:spTree>
    <p:extLst>
      <p:ext uri="{BB962C8B-B14F-4D97-AF65-F5344CB8AC3E}">
        <p14:creationId xmlns:p14="http://schemas.microsoft.com/office/powerpoint/2010/main" val="2772620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C3C6FB25-F8C4-44E6-96F2-82824314C3AD}" type="datetimeFigureOut">
              <a:rPr lang="da-DK" smtClean="0"/>
              <a:t>21-02-2025</a:t>
            </a:fld>
            <a:endParaRPr lang="da-DK"/>
          </a:p>
        </p:txBody>
      </p:sp>
      <p:sp>
        <p:nvSpPr>
          <p:cNvPr id="4" name="Pladsholder til diasbillede 3"/>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6E1D2DAA-D0F6-47F4-9DDA-2A5D0A93914D}" type="slidenum">
              <a:rPr lang="da-DK" smtClean="0"/>
              <a:t>‹nr.›</a:t>
            </a:fld>
            <a:endParaRPr lang="da-DK"/>
          </a:p>
        </p:txBody>
      </p:sp>
    </p:spTree>
    <p:extLst>
      <p:ext uri="{BB962C8B-B14F-4D97-AF65-F5344CB8AC3E}">
        <p14:creationId xmlns:p14="http://schemas.microsoft.com/office/powerpoint/2010/main" val="3485933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a:t>
            </a:fld>
            <a:endParaRPr lang="da-DK"/>
          </a:p>
        </p:txBody>
      </p:sp>
    </p:spTree>
    <p:extLst>
      <p:ext uri="{BB962C8B-B14F-4D97-AF65-F5344CB8AC3E}">
        <p14:creationId xmlns:p14="http://schemas.microsoft.com/office/powerpoint/2010/main" val="195240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10</a:t>
            </a:fld>
            <a:endParaRPr lang="da-DK"/>
          </a:p>
        </p:txBody>
      </p:sp>
    </p:spTree>
    <p:extLst>
      <p:ext uri="{BB962C8B-B14F-4D97-AF65-F5344CB8AC3E}">
        <p14:creationId xmlns:p14="http://schemas.microsoft.com/office/powerpoint/2010/main" val="3905343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12</a:t>
            </a:fld>
            <a:endParaRPr lang="da-DK"/>
          </a:p>
        </p:txBody>
      </p:sp>
    </p:spTree>
    <p:extLst>
      <p:ext uri="{BB962C8B-B14F-4D97-AF65-F5344CB8AC3E}">
        <p14:creationId xmlns:p14="http://schemas.microsoft.com/office/powerpoint/2010/main" val="4206583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13</a:t>
            </a:fld>
            <a:endParaRPr lang="da-DK"/>
          </a:p>
        </p:txBody>
      </p:sp>
    </p:spTree>
    <p:extLst>
      <p:ext uri="{BB962C8B-B14F-4D97-AF65-F5344CB8AC3E}">
        <p14:creationId xmlns:p14="http://schemas.microsoft.com/office/powerpoint/2010/main" val="964396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14</a:t>
            </a:fld>
            <a:endParaRPr lang="da-DK"/>
          </a:p>
        </p:txBody>
      </p:sp>
    </p:spTree>
    <p:extLst>
      <p:ext uri="{BB962C8B-B14F-4D97-AF65-F5344CB8AC3E}">
        <p14:creationId xmlns:p14="http://schemas.microsoft.com/office/powerpoint/2010/main" val="450513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15</a:t>
            </a:fld>
            <a:endParaRPr lang="da-DK"/>
          </a:p>
        </p:txBody>
      </p:sp>
    </p:spTree>
    <p:extLst>
      <p:ext uri="{BB962C8B-B14F-4D97-AF65-F5344CB8AC3E}">
        <p14:creationId xmlns:p14="http://schemas.microsoft.com/office/powerpoint/2010/main" val="253342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16</a:t>
            </a:fld>
            <a:endParaRPr lang="da-DK"/>
          </a:p>
        </p:txBody>
      </p:sp>
    </p:spTree>
    <p:extLst>
      <p:ext uri="{BB962C8B-B14F-4D97-AF65-F5344CB8AC3E}">
        <p14:creationId xmlns:p14="http://schemas.microsoft.com/office/powerpoint/2010/main" val="1179757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17</a:t>
            </a:fld>
            <a:endParaRPr lang="da-DK"/>
          </a:p>
        </p:txBody>
      </p:sp>
    </p:spTree>
    <p:extLst>
      <p:ext uri="{BB962C8B-B14F-4D97-AF65-F5344CB8AC3E}">
        <p14:creationId xmlns:p14="http://schemas.microsoft.com/office/powerpoint/2010/main" val="286681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18</a:t>
            </a:fld>
            <a:endParaRPr lang="da-DK"/>
          </a:p>
        </p:txBody>
      </p:sp>
    </p:spTree>
    <p:extLst>
      <p:ext uri="{BB962C8B-B14F-4D97-AF65-F5344CB8AC3E}">
        <p14:creationId xmlns:p14="http://schemas.microsoft.com/office/powerpoint/2010/main" val="2291909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smtClean="0"/>
          </a:p>
          <a:p>
            <a:pPr marL="171450" indent="-171450">
              <a:buFont typeface="Arial" panose="020B0604020202020204" pitchFamily="34" charset="0"/>
              <a:buChar char="•"/>
            </a:pPr>
            <a:endParaRPr lang="da-DK" dirty="0" smtClean="0"/>
          </a:p>
        </p:txBody>
      </p:sp>
      <p:sp>
        <p:nvSpPr>
          <p:cNvPr id="4" name="Pladsholder til slidenummer 3"/>
          <p:cNvSpPr>
            <a:spLocks noGrp="1"/>
          </p:cNvSpPr>
          <p:nvPr>
            <p:ph type="sldNum" sz="quarter" idx="10"/>
          </p:nvPr>
        </p:nvSpPr>
        <p:spPr/>
        <p:txBody>
          <a:bodyPr/>
          <a:lstStyle/>
          <a:p>
            <a:fld id="{6E1D2DAA-D0F6-47F4-9DDA-2A5D0A93914D}" type="slidenum">
              <a:rPr lang="da-DK" smtClean="0"/>
              <a:t>20</a:t>
            </a:fld>
            <a:endParaRPr lang="da-DK"/>
          </a:p>
        </p:txBody>
      </p:sp>
    </p:spTree>
    <p:extLst>
      <p:ext uri="{BB962C8B-B14F-4D97-AF65-F5344CB8AC3E}">
        <p14:creationId xmlns:p14="http://schemas.microsoft.com/office/powerpoint/2010/main" val="3918949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smtClean="0"/>
          </a:p>
        </p:txBody>
      </p:sp>
      <p:sp>
        <p:nvSpPr>
          <p:cNvPr id="4" name="Pladsholder til slidenummer 3"/>
          <p:cNvSpPr>
            <a:spLocks noGrp="1"/>
          </p:cNvSpPr>
          <p:nvPr>
            <p:ph type="sldNum" sz="quarter" idx="10"/>
          </p:nvPr>
        </p:nvSpPr>
        <p:spPr/>
        <p:txBody>
          <a:bodyPr/>
          <a:lstStyle/>
          <a:p>
            <a:fld id="{6E1D2DAA-D0F6-47F4-9DDA-2A5D0A93914D}" type="slidenum">
              <a:rPr lang="da-DK" smtClean="0"/>
              <a:t>21</a:t>
            </a:fld>
            <a:endParaRPr lang="da-DK"/>
          </a:p>
        </p:txBody>
      </p:sp>
    </p:spTree>
    <p:extLst>
      <p:ext uri="{BB962C8B-B14F-4D97-AF65-F5344CB8AC3E}">
        <p14:creationId xmlns:p14="http://schemas.microsoft.com/office/powerpoint/2010/main" val="9255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2</a:t>
            </a:fld>
            <a:endParaRPr lang="da-DK"/>
          </a:p>
        </p:txBody>
      </p:sp>
    </p:spTree>
    <p:extLst>
      <p:ext uri="{BB962C8B-B14F-4D97-AF65-F5344CB8AC3E}">
        <p14:creationId xmlns:p14="http://schemas.microsoft.com/office/powerpoint/2010/main" val="2561187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smtClean="0"/>
          </a:p>
        </p:txBody>
      </p:sp>
      <p:sp>
        <p:nvSpPr>
          <p:cNvPr id="4" name="Pladsholder til slidenummer 3"/>
          <p:cNvSpPr>
            <a:spLocks noGrp="1"/>
          </p:cNvSpPr>
          <p:nvPr>
            <p:ph type="sldNum" sz="quarter" idx="10"/>
          </p:nvPr>
        </p:nvSpPr>
        <p:spPr/>
        <p:txBody>
          <a:bodyPr/>
          <a:lstStyle/>
          <a:p>
            <a:fld id="{6E1D2DAA-D0F6-47F4-9DDA-2A5D0A93914D}" type="slidenum">
              <a:rPr lang="da-DK" smtClean="0"/>
              <a:t>22</a:t>
            </a:fld>
            <a:endParaRPr lang="da-DK"/>
          </a:p>
        </p:txBody>
      </p:sp>
    </p:spTree>
    <p:extLst>
      <p:ext uri="{BB962C8B-B14F-4D97-AF65-F5344CB8AC3E}">
        <p14:creationId xmlns:p14="http://schemas.microsoft.com/office/powerpoint/2010/main" val="333186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3</a:t>
            </a:fld>
            <a:endParaRPr lang="da-DK"/>
          </a:p>
        </p:txBody>
      </p:sp>
    </p:spTree>
    <p:extLst>
      <p:ext uri="{BB962C8B-B14F-4D97-AF65-F5344CB8AC3E}">
        <p14:creationId xmlns:p14="http://schemas.microsoft.com/office/powerpoint/2010/main" val="3288674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4</a:t>
            </a:fld>
            <a:endParaRPr lang="da-DK"/>
          </a:p>
        </p:txBody>
      </p:sp>
    </p:spTree>
    <p:extLst>
      <p:ext uri="{BB962C8B-B14F-4D97-AF65-F5344CB8AC3E}">
        <p14:creationId xmlns:p14="http://schemas.microsoft.com/office/powerpoint/2010/main" val="3929886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5</a:t>
            </a:fld>
            <a:endParaRPr lang="da-DK"/>
          </a:p>
        </p:txBody>
      </p:sp>
    </p:spTree>
    <p:extLst>
      <p:ext uri="{BB962C8B-B14F-4D97-AF65-F5344CB8AC3E}">
        <p14:creationId xmlns:p14="http://schemas.microsoft.com/office/powerpoint/2010/main" val="1714029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6</a:t>
            </a:fld>
            <a:endParaRPr lang="da-DK"/>
          </a:p>
        </p:txBody>
      </p:sp>
    </p:spTree>
    <p:extLst>
      <p:ext uri="{BB962C8B-B14F-4D97-AF65-F5344CB8AC3E}">
        <p14:creationId xmlns:p14="http://schemas.microsoft.com/office/powerpoint/2010/main" val="2601499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7</a:t>
            </a:fld>
            <a:endParaRPr lang="da-DK"/>
          </a:p>
        </p:txBody>
      </p:sp>
    </p:spTree>
    <p:extLst>
      <p:ext uri="{BB962C8B-B14F-4D97-AF65-F5344CB8AC3E}">
        <p14:creationId xmlns:p14="http://schemas.microsoft.com/office/powerpoint/2010/main" val="90721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8</a:t>
            </a:fld>
            <a:endParaRPr lang="da-DK"/>
          </a:p>
        </p:txBody>
      </p:sp>
    </p:spTree>
    <p:extLst>
      <p:ext uri="{BB962C8B-B14F-4D97-AF65-F5344CB8AC3E}">
        <p14:creationId xmlns:p14="http://schemas.microsoft.com/office/powerpoint/2010/main" val="3688040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E1D2DAA-D0F6-47F4-9DDA-2A5D0A93914D}" type="slidenum">
              <a:rPr lang="da-DK" smtClean="0"/>
              <a:t>9</a:t>
            </a:fld>
            <a:endParaRPr lang="da-DK"/>
          </a:p>
        </p:txBody>
      </p:sp>
    </p:spTree>
    <p:extLst>
      <p:ext uri="{BB962C8B-B14F-4D97-AF65-F5344CB8AC3E}">
        <p14:creationId xmlns:p14="http://schemas.microsoft.com/office/powerpoint/2010/main" val="625558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I">
    <p:bg>
      <p:bgPr>
        <a:solidFill>
          <a:srgbClr val="F0F2F2"/>
        </a:solidFill>
        <a:effectLst/>
      </p:bgPr>
    </p:bg>
    <p:spTree>
      <p:nvGrpSpPr>
        <p:cNvPr id="1" name=""/>
        <p:cNvGrpSpPr/>
        <p:nvPr/>
      </p:nvGrpSpPr>
      <p:grpSpPr>
        <a:xfrm>
          <a:off x="0" y="0"/>
          <a:ext cx="0" cy="0"/>
          <a:chOff x="0" y="0"/>
          <a:chExt cx="0" cy="0"/>
        </a:xfrm>
      </p:grpSpPr>
      <p:sp>
        <p:nvSpPr>
          <p:cNvPr id="8" name="Pladsholder til tekst 3"/>
          <p:cNvSpPr>
            <a:spLocks noGrp="1"/>
          </p:cNvSpPr>
          <p:nvPr>
            <p:ph type="body" sz="quarter" idx="14" hasCustomPrompt="1"/>
          </p:nvPr>
        </p:nvSpPr>
        <p:spPr>
          <a:xfrm>
            <a:off x="4572000" y="3579862"/>
            <a:ext cx="4319959" cy="288032"/>
          </a:xfrm>
          <a:prstGeom prst="rect">
            <a:avLst/>
          </a:prstGeom>
        </p:spPr>
        <p:txBody>
          <a:bodyPr/>
          <a:lstStyle>
            <a:lvl1pPr marL="0" indent="0" algn="r">
              <a:buNone/>
              <a:defRPr sz="1100"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6" name="Picture Placeholder 2"/>
          <p:cNvSpPr txBox="1">
            <a:spLocks/>
          </p:cNvSpPr>
          <p:nvPr userDrawn="1"/>
        </p:nvSpPr>
        <p:spPr>
          <a:xfrm>
            <a:off x="0" y="19587"/>
            <a:ext cx="9144000" cy="2430000"/>
          </a:xfrm>
          <a:prstGeom prst="rect">
            <a:avLst/>
          </a:prstGeom>
          <a:solidFill>
            <a:schemeClr val="bg1">
              <a:lumMod val="95000"/>
            </a:schemeClr>
          </a:solidFill>
        </p:spPr>
        <p:txBody>
          <a:bodyPr tIns="432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Click </a:t>
            </a:r>
            <a:r>
              <a:rPr lang="en-GB" dirty="0" err="1"/>
              <a:t>pictureplaceholder</a:t>
            </a:r>
            <a:r>
              <a:rPr lang="en-GB" dirty="0"/>
              <a:t>, insert picture via </a:t>
            </a:r>
            <a:r>
              <a:rPr lang="en-GB" dirty="0" err="1"/>
              <a:t>ImageShopper</a:t>
            </a:r>
            <a:endParaRPr lang="en-GB" dirty="0"/>
          </a:p>
        </p:txBody>
      </p:sp>
      <p:sp>
        <p:nvSpPr>
          <p:cNvPr id="3" name="Pladsholder til tekst 2"/>
          <p:cNvSpPr>
            <a:spLocks noGrp="1"/>
          </p:cNvSpPr>
          <p:nvPr>
            <p:ph type="body" sz="quarter" idx="15" hasCustomPrompt="1"/>
          </p:nvPr>
        </p:nvSpPr>
        <p:spPr>
          <a:xfrm>
            <a:off x="4572000" y="2716213"/>
            <a:ext cx="4310063" cy="360362"/>
          </a:xfrm>
          <a:prstGeom prst="rect">
            <a:avLst/>
          </a:prstGeom>
        </p:spPr>
        <p:txBody>
          <a:bodyPr/>
          <a:lstStyle>
            <a:lvl1pPr marL="0" indent="0" algn="r">
              <a:buNone/>
              <a:defRPr lang="da-DK" sz="2000"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pic>
        <p:nvPicPr>
          <p:cNvPr id="1028"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9" t="9173" r="-69" b="43582"/>
          <a:stretch/>
        </p:blipFill>
        <p:spPr bwMode="auto">
          <a:xfrm>
            <a:off x="0" y="-34"/>
            <a:ext cx="9144000" cy="243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083847" y="4299942"/>
            <a:ext cx="1800200" cy="761975"/>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57275A0F-6D4C-4149-BD2C-EE21B524E9FB}"/>
              </a:ext>
            </a:extLst>
          </p:cNvPr>
          <p:cNvSpPr>
            <a:spLocks noGrp="1"/>
          </p:cNvSpPr>
          <p:nvPr>
            <p:ph type="body" sz="quarter" idx="16" hasCustomPrompt="1"/>
          </p:nvPr>
        </p:nvSpPr>
        <p:spPr>
          <a:xfrm>
            <a:off x="4565650" y="3794993"/>
            <a:ext cx="4325938" cy="288925"/>
          </a:xfrm>
          <a:prstGeom prst="rect">
            <a:avLst/>
          </a:prstGeom>
        </p:spPr>
        <p:txBody>
          <a:bodyPr/>
          <a:lstStyle>
            <a:lvl1pPr marL="0" indent="0" algn="r">
              <a:buNone/>
              <a:defRPr sz="1100">
                <a:solidFill>
                  <a:srgbClr val="797777"/>
                </a:solidFill>
                <a:latin typeface="Arial" panose="020B0604020202020204" pitchFamily="34" charset="0"/>
                <a:cs typeface="Arial" panose="020B0604020202020204" pitchFamily="34" charset="0"/>
              </a:defRPr>
            </a:lvl1pPr>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235341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d figur">
    <p:bg>
      <p:bgPr>
        <a:solidFill>
          <a:srgbClr val="EEF0F0"/>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899592" y="1563638"/>
            <a:ext cx="7347600" cy="2880000"/>
          </a:xfrm>
          <a:prstGeom prst="rect">
            <a:avLst/>
          </a:prstGeom>
        </p:spPr>
        <p:txBody>
          <a:bodyPr lIns="0" rIns="0"/>
          <a:lstStyle>
            <a:lvl1pPr>
              <a:defRPr sz="1500">
                <a:solidFill>
                  <a:schemeClr val="tx1"/>
                </a:solidFill>
                <a:latin typeface="Georgia" panose="02040502050405020303" pitchFamily="18" charset="0"/>
              </a:defRPr>
            </a:lvl1pPr>
          </a:lstStyle>
          <a:p>
            <a:pPr lvl="0"/>
            <a:r>
              <a:rPr lang="da-DK" dirty="0"/>
              <a:t>[Figur 1]</a:t>
            </a:r>
          </a:p>
        </p:txBody>
      </p:sp>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1203598"/>
            <a:ext cx="7348038" cy="288034"/>
          </a:xfrm>
          <a:prstGeom prst="rect">
            <a:avLst/>
          </a:prstGeom>
        </p:spPr>
        <p:txBody>
          <a:bodyPr lIns="0" rIns="0">
            <a:normAutofit/>
          </a:bodyPr>
          <a:lstStyle>
            <a:lvl1pPr>
              <a:defRPr sz="1500" baseline="0">
                <a:solidFill>
                  <a:schemeClr val="tx2"/>
                </a:solidFill>
                <a:latin typeface="Arial" panose="020B0604020202020204" pitchFamily="34" charset="0"/>
                <a:cs typeface="Arial" panose="020B0604020202020204" pitchFamily="34" charset="0"/>
              </a:defRPr>
            </a:lvl1pPr>
          </a:lstStyle>
          <a:p>
            <a:pPr lvl="0"/>
            <a:r>
              <a:rPr lang="da-DK" dirty="0"/>
              <a:t>&lt;Titel til figur 1&gt;</a:t>
            </a:r>
          </a:p>
        </p:txBody>
      </p:sp>
    </p:spTree>
    <p:extLst>
      <p:ext uri="{BB962C8B-B14F-4D97-AF65-F5344CB8AC3E}">
        <p14:creationId xmlns:p14="http://schemas.microsoft.com/office/powerpoint/2010/main" val="571114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smal figur">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6928" y="365699"/>
            <a:ext cx="7347600" cy="565175"/>
          </a:xfrm>
          <a:prstGeom prst="rect">
            <a:avLst/>
          </a:prstGeom>
        </p:spPr>
        <p:txBody>
          <a:bodyPr lIns="0" rIns="0">
            <a:noAutofit/>
          </a:bodyPr>
          <a:lstStyle>
            <a:lvl1pPr algn="l" defTabSz="914400" rtl="0" eaLnBrk="1" latinLnBrk="0" hangingPunct="1">
              <a:spcBef>
                <a:spcPct val="0"/>
              </a:spcBef>
              <a:buNone/>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7" name="Pladsholder til indhold 2"/>
          <p:cNvSpPr>
            <a:spLocks noGrp="1"/>
          </p:cNvSpPr>
          <p:nvPr>
            <p:ph idx="14" hasCustomPrompt="1"/>
          </p:nvPr>
        </p:nvSpPr>
        <p:spPr>
          <a:xfrm>
            <a:off x="4715726" y="1563638"/>
            <a:ext cx="3528000" cy="2880000"/>
          </a:xfrm>
          <a:prstGeom prst="rect">
            <a:avLst/>
          </a:prstGeom>
        </p:spPr>
        <p:txBody>
          <a:bodyPr lIns="0"/>
          <a:lstStyle>
            <a:lvl1pPr>
              <a:defRPr sz="1500">
                <a:latin typeface="Georgia" panose="02040502050405020303" pitchFamily="18" charset="0"/>
              </a:defRPr>
            </a:lvl1pPr>
          </a:lstStyle>
          <a:p>
            <a:pPr lvl="0"/>
            <a:r>
              <a:rPr lang="da-DK" dirty="0"/>
              <a:t>[Figur]</a:t>
            </a:r>
          </a:p>
        </p:txBody>
      </p:sp>
      <p:sp>
        <p:nvSpPr>
          <p:cNvPr id="8" name="Pladsholder til tekst 11"/>
          <p:cNvSpPr>
            <a:spLocks noGrp="1"/>
          </p:cNvSpPr>
          <p:nvPr>
            <p:ph type="body" sz="quarter" idx="15" hasCustomPrompt="1"/>
          </p:nvPr>
        </p:nvSpPr>
        <p:spPr>
          <a:xfrm>
            <a:off x="4720208" y="1203598"/>
            <a:ext cx="3528000" cy="288181"/>
          </a:xfrm>
          <a:prstGeom prst="rect">
            <a:avLst/>
          </a:prstGeom>
        </p:spPr>
        <p:txBody>
          <a:bodyPr lIns="0" rIns="0">
            <a:normAutofit/>
          </a:bodyPr>
          <a:lstStyle>
            <a:lvl1pPr>
              <a:defRPr lang="da-DK" sz="1500" b="1" kern="1200" baseline="0" dirty="0">
                <a:solidFill>
                  <a:schemeClr val="tx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da-DK" dirty="0"/>
              <a:t>&lt;Titel til figur&gt;</a:t>
            </a:r>
          </a:p>
        </p:txBody>
      </p:sp>
      <p:sp>
        <p:nvSpPr>
          <p:cNvPr id="9" name="Pladsholder til tekst 11"/>
          <p:cNvSpPr>
            <a:spLocks noGrp="1"/>
          </p:cNvSpPr>
          <p:nvPr>
            <p:ph type="body" sz="quarter" idx="13" hasCustomPrompt="1"/>
          </p:nvPr>
        </p:nvSpPr>
        <p:spPr>
          <a:xfrm>
            <a:off x="903612" y="1203598"/>
            <a:ext cx="3528000" cy="288032"/>
          </a:xfrm>
          <a:prstGeom prst="rect">
            <a:avLst/>
          </a:prstGeom>
        </p:spPr>
        <p:txBody>
          <a:bodyPr lIns="0">
            <a:normAutofit/>
          </a:bodyPr>
          <a:lstStyle>
            <a:lvl1pPr>
              <a:defRPr lang="da-DK" sz="1500" b="1" kern="1200" baseline="0" dirty="0">
                <a:solidFill>
                  <a:schemeClr val="tx2"/>
                </a:solidFill>
                <a:latin typeface="Arial" panose="020B0604020202020204" pitchFamily="34" charset="0"/>
                <a:ea typeface="+mn-ea"/>
                <a:cs typeface="Arial" panose="020B0604020202020204" pitchFamily="34" charset="0"/>
              </a:defRPr>
            </a:lvl1pPr>
          </a:lstStyle>
          <a:p>
            <a:pPr lvl="0"/>
            <a:r>
              <a:rPr lang="da-DK" dirty="0"/>
              <a:t>&lt;Underoverskrift&gt;</a:t>
            </a:r>
          </a:p>
        </p:txBody>
      </p:sp>
      <p:sp>
        <p:nvSpPr>
          <p:cNvPr id="11" name="Pladsholder til tekst 3"/>
          <p:cNvSpPr>
            <a:spLocks noGrp="1"/>
          </p:cNvSpPr>
          <p:nvPr>
            <p:ph type="body" sz="quarter" idx="16" hasCustomPrompt="1"/>
          </p:nvPr>
        </p:nvSpPr>
        <p:spPr>
          <a:xfrm>
            <a:off x="899592" y="1563638"/>
            <a:ext cx="3528000" cy="2880000"/>
          </a:xfrm>
          <a:prstGeom prst="rect">
            <a:avLst/>
          </a:prstGeom>
        </p:spPr>
        <p:txBody>
          <a:bodyPr lIns="0"/>
          <a:lstStyle>
            <a:lvl1pPr>
              <a:spcBef>
                <a:spcPts val="600"/>
              </a:spcBef>
              <a:defRPr sz="1400">
                <a:solidFill>
                  <a:schemeClr val="tx2"/>
                </a:solidFill>
                <a:latin typeface="Arial" panose="020B0604020202020204" pitchFamily="34" charset="0"/>
                <a:cs typeface="Arial" panose="020B0604020202020204" pitchFamily="34" charset="0"/>
              </a:defRPr>
            </a:lvl1pPr>
            <a:lvl2pPr marL="684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2pPr>
            <a:lvl3pPr marL="1080000" indent="-180000">
              <a:spcBef>
                <a:spcPts val="600"/>
              </a:spcBef>
              <a:defRPr sz="1400">
                <a:solidFill>
                  <a:schemeClr val="tx2"/>
                </a:solidFill>
                <a:latin typeface="Arial" panose="020B0604020202020204" pitchFamily="34" charset="0"/>
                <a:cs typeface="Arial" panose="020B0604020202020204" pitchFamily="34" charset="0"/>
              </a:defRPr>
            </a:lvl3pPr>
            <a:lvl4pPr marL="1548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Tree>
    <p:extLst>
      <p:ext uri="{BB962C8B-B14F-4D97-AF65-F5344CB8AC3E}">
        <p14:creationId xmlns:p14="http://schemas.microsoft.com/office/powerpoint/2010/main" val="3589327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e figurer">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899592" y="1563637"/>
            <a:ext cx="3528000" cy="2880000"/>
          </a:xfrm>
          <a:prstGeom prst="rect">
            <a:avLst/>
          </a:prstGeom>
        </p:spPr>
        <p:txBody>
          <a:bodyPr lIns="0"/>
          <a:lstStyle>
            <a:lvl1pPr>
              <a:defRPr sz="1500" i="0" u="none">
                <a:solidFill>
                  <a:schemeClr val="tx1"/>
                </a:solidFill>
                <a:latin typeface="Georgia" panose="02040502050405020303" pitchFamily="18" charset="0"/>
              </a:defRPr>
            </a:lvl1pPr>
          </a:lstStyle>
          <a:p>
            <a:pPr lvl="0"/>
            <a:r>
              <a:rPr lang="da-DK" dirty="0"/>
              <a:t>[Figur 1]</a:t>
            </a:r>
          </a:p>
        </p:txBody>
      </p:sp>
      <p:sp>
        <p:nvSpPr>
          <p:cNvPr id="10" name="Titel 9"/>
          <p:cNvSpPr>
            <a:spLocks noGrp="1"/>
          </p:cNvSpPr>
          <p:nvPr>
            <p:ph type="title" hasCustomPrompt="1"/>
          </p:nvPr>
        </p:nvSpPr>
        <p:spPr>
          <a:xfrm>
            <a:off x="896928" y="365699"/>
            <a:ext cx="7347600" cy="565175"/>
          </a:xfrm>
          <a:prstGeom prst="rect">
            <a:avLst/>
          </a:prstGeom>
        </p:spPr>
        <p:txBody>
          <a:bodyPr lIns="0" rIns="0">
            <a:noAutofit/>
          </a:bodyPr>
          <a:lstStyle>
            <a:lvl1pPr algn="l" defTabSz="914400" rtl="0" eaLnBrk="1" latinLnBrk="0" hangingPunct="1">
              <a:spcBef>
                <a:spcPct val="0"/>
              </a:spcBef>
              <a:buNone/>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1203598"/>
            <a:ext cx="3528000" cy="288034"/>
          </a:xfrm>
          <a:prstGeom prst="rect">
            <a:avLst/>
          </a:prstGeom>
        </p:spPr>
        <p:txBody>
          <a:bodyPr lIns="0" rIns="0">
            <a:normAutofit/>
          </a:bodyPr>
          <a:lstStyle>
            <a:lvl1pPr>
              <a:defRPr lang="da-DK" sz="1500" b="1" kern="1200" baseline="0" dirty="0">
                <a:solidFill>
                  <a:schemeClr val="tx2"/>
                </a:solidFill>
                <a:latin typeface="Arial" panose="020B0604020202020204" pitchFamily="34" charset="0"/>
                <a:ea typeface="+mn-ea"/>
                <a:cs typeface="Arial" panose="020B0604020202020204" pitchFamily="34" charset="0"/>
              </a:defRPr>
            </a:lvl1pPr>
          </a:lstStyle>
          <a:p>
            <a:pPr lvl="0"/>
            <a:r>
              <a:rPr lang="da-DK" dirty="0"/>
              <a:t>&lt;Titel til figur 1&gt;</a:t>
            </a:r>
          </a:p>
        </p:txBody>
      </p:sp>
      <p:sp>
        <p:nvSpPr>
          <p:cNvPr id="7" name="Pladsholder til indhold 2"/>
          <p:cNvSpPr>
            <a:spLocks noGrp="1"/>
          </p:cNvSpPr>
          <p:nvPr>
            <p:ph idx="14" hasCustomPrompt="1"/>
          </p:nvPr>
        </p:nvSpPr>
        <p:spPr>
          <a:xfrm>
            <a:off x="4715726" y="1563638"/>
            <a:ext cx="3528000" cy="2880000"/>
          </a:xfrm>
          <a:prstGeom prst="rect">
            <a:avLst/>
          </a:prstGeom>
        </p:spPr>
        <p:txBody>
          <a:bodyPr lIns="0"/>
          <a:lstStyle>
            <a:lvl1pPr>
              <a:defRPr sz="1500">
                <a:latin typeface="Georgia" panose="02040502050405020303" pitchFamily="18" charset="0"/>
              </a:defRPr>
            </a:lvl1pPr>
          </a:lstStyle>
          <a:p>
            <a:pPr lvl="0"/>
            <a:r>
              <a:rPr lang="da-DK" dirty="0"/>
              <a:t>[Figur 2]</a:t>
            </a:r>
          </a:p>
        </p:txBody>
      </p:sp>
      <p:sp>
        <p:nvSpPr>
          <p:cNvPr id="8" name="Pladsholder til tekst 11"/>
          <p:cNvSpPr>
            <a:spLocks noGrp="1"/>
          </p:cNvSpPr>
          <p:nvPr>
            <p:ph type="body" sz="quarter" idx="15" hasCustomPrompt="1"/>
          </p:nvPr>
        </p:nvSpPr>
        <p:spPr>
          <a:xfrm>
            <a:off x="4720208" y="1203598"/>
            <a:ext cx="3528000" cy="288181"/>
          </a:xfrm>
          <a:prstGeom prst="rect">
            <a:avLst/>
          </a:prstGeom>
        </p:spPr>
        <p:txBody>
          <a:bodyPr lIns="0" rIns="0">
            <a:normAutofit/>
          </a:bodyPr>
          <a:lstStyle>
            <a:lvl1pPr>
              <a:defRPr lang="da-DK" sz="1500" b="1" kern="1200" baseline="0" dirty="0">
                <a:solidFill>
                  <a:schemeClr val="tx2"/>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da-DK" dirty="0"/>
              <a:t>&lt;Titel til figur 2&gt;</a:t>
            </a:r>
          </a:p>
        </p:txBody>
      </p:sp>
    </p:spTree>
    <p:extLst>
      <p:ext uri="{BB962C8B-B14F-4D97-AF65-F5344CB8AC3E}">
        <p14:creationId xmlns:p14="http://schemas.microsoft.com/office/powerpoint/2010/main" val="1266723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s">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6" hasCustomPrompt="1"/>
          </p:nvPr>
        </p:nvSpPr>
        <p:spPr>
          <a:xfrm>
            <a:off x="899592" y="1563638"/>
            <a:ext cx="7347600" cy="2880000"/>
          </a:xfrm>
          <a:prstGeom prst="rect">
            <a:avLst/>
          </a:prstGeom>
        </p:spPr>
        <p:txBody>
          <a:bodyPr lIns="0"/>
          <a:lstStyle>
            <a:lvl1pPr marL="216000" indent="-216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1pPr>
            <a:lvl2pPr marL="684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2pPr>
            <a:lvl3pPr marL="1080000" indent="-180000">
              <a:spcBef>
                <a:spcPts val="600"/>
              </a:spcBef>
              <a:defRPr sz="1400">
                <a:solidFill>
                  <a:schemeClr val="tx2"/>
                </a:solidFill>
                <a:latin typeface="Arial" panose="020B0604020202020204" pitchFamily="34" charset="0"/>
                <a:cs typeface="Arial" panose="020B0604020202020204" pitchFamily="34" charset="0"/>
              </a:defRPr>
            </a:lvl3pPr>
            <a:lvl4pPr marL="1548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
        <p:nvSpPr>
          <p:cNvPr id="7" name="Pladsholder til diasnummer 5">
            <a:extLst>
              <a:ext uri="{FF2B5EF4-FFF2-40B4-BE49-F238E27FC236}">
                <a16:creationId xmlns:a16="http://schemas.microsoft.com/office/drawing/2014/main" id="{ACF7D16D-ED8C-40EA-8C0E-6DFC571D50DD}"/>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8" name="Picture 5">
            <a:extLst>
              <a:ext uri="{FF2B5EF4-FFF2-40B4-BE49-F238E27FC236}">
                <a16:creationId xmlns:a16="http://schemas.microsoft.com/office/drawing/2014/main" id="{38FC0778-BEDA-4E0F-AAD1-CD938C37ED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380312" y="4532890"/>
            <a:ext cx="936104"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5B38B60F-EA0F-4B37-BA60-DDA9A36855EC}"/>
              </a:ext>
            </a:extLst>
          </p:cNvPr>
          <p:cNvCxnSpPr>
            <a:cxnSpLocks/>
          </p:cNvCxnSpPr>
          <p:nvPr userDrawn="1"/>
        </p:nvCxnSpPr>
        <p:spPr>
          <a:xfrm>
            <a:off x="1419928" y="4731003"/>
            <a:ext cx="5600344"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186973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ødtekst">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4" hasCustomPrompt="1"/>
          </p:nvPr>
        </p:nvSpPr>
        <p:spPr>
          <a:xfrm>
            <a:off x="898200" y="1563638"/>
            <a:ext cx="7347600" cy="2880000"/>
          </a:xfrm>
          <a:prstGeom prst="rect">
            <a:avLst/>
          </a:prstGeom>
        </p:spPr>
        <p:txBody>
          <a:bodyPr lIns="0"/>
          <a:lstStyle>
            <a:lvl1pPr algn="l">
              <a:spcBef>
                <a:spcPts val="600"/>
              </a:spcBef>
              <a:defRPr sz="1400" baseline="0">
                <a:solidFill>
                  <a:schemeClr val="tx2"/>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7" name="Pladsholder til diasnummer 5">
            <a:extLst>
              <a:ext uri="{FF2B5EF4-FFF2-40B4-BE49-F238E27FC236}">
                <a16:creationId xmlns:a16="http://schemas.microsoft.com/office/drawing/2014/main" id="{6587AFFE-5A12-452B-BCD1-02220648AC8B}"/>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8" name="Picture 5">
            <a:extLst>
              <a:ext uri="{FF2B5EF4-FFF2-40B4-BE49-F238E27FC236}">
                <a16:creationId xmlns:a16="http://schemas.microsoft.com/office/drawing/2014/main" id="{C7FD9263-65A4-4386-98E6-198C1176458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380312" y="4532890"/>
            <a:ext cx="936104"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D75B0194-DCF7-4054-B011-7ACF18D074EE}"/>
              </a:ext>
            </a:extLst>
          </p:cNvPr>
          <p:cNvCxnSpPr>
            <a:cxnSpLocks/>
          </p:cNvCxnSpPr>
          <p:nvPr userDrawn="1"/>
        </p:nvCxnSpPr>
        <p:spPr>
          <a:xfrm>
            <a:off x="1419928" y="4731003"/>
            <a:ext cx="5600344"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4655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s">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6" hasCustomPrompt="1"/>
          </p:nvPr>
        </p:nvSpPr>
        <p:spPr>
          <a:xfrm>
            <a:off x="899592" y="1563638"/>
            <a:ext cx="7347600" cy="2880000"/>
          </a:xfrm>
          <a:prstGeom prst="rect">
            <a:avLst/>
          </a:prstGeom>
        </p:spPr>
        <p:txBody>
          <a:bodyPr lIns="0"/>
          <a:lstStyle>
            <a:lvl1pPr marL="216000" indent="-216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1pPr>
            <a:lvl2pPr marL="684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2pPr>
            <a:lvl3pPr marL="1080000" indent="-180000">
              <a:spcBef>
                <a:spcPts val="600"/>
              </a:spcBef>
              <a:defRPr sz="1400">
                <a:solidFill>
                  <a:schemeClr val="tx2"/>
                </a:solidFill>
                <a:latin typeface="Arial" panose="020B0604020202020204" pitchFamily="34" charset="0"/>
                <a:cs typeface="Arial" panose="020B0604020202020204" pitchFamily="34" charset="0"/>
              </a:defRPr>
            </a:lvl3pPr>
            <a:lvl4pPr marL="1548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
        <p:nvSpPr>
          <p:cNvPr id="7" name="Pladsholder til diasnummer 5">
            <a:extLst>
              <a:ext uri="{FF2B5EF4-FFF2-40B4-BE49-F238E27FC236}">
                <a16:creationId xmlns:a16="http://schemas.microsoft.com/office/drawing/2014/main" id="{ACF7D16D-ED8C-40EA-8C0E-6DFC571D50DD}"/>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8" name="Picture 5">
            <a:extLst>
              <a:ext uri="{FF2B5EF4-FFF2-40B4-BE49-F238E27FC236}">
                <a16:creationId xmlns:a16="http://schemas.microsoft.com/office/drawing/2014/main" id="{38FC0778-BEDA-4E0F-AAD1-CD938C37ED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380312" y="4532890"/>
            <a:ext cx="936104"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5B38B60F-EA0F-4B37-BA60-DDA9A36855EC}"/>
              </a:ext>
            </a:extLst>
          </p:cNvPr>
          <p:cNvCxnSpPr>
            <a:cxnSpLocks/>
          </p:cNvCxnSpPr>
          <p:nvPr userDrawn="1"/>
        </p:nvCxnSpPr>
        <p:spPr>
          <a:xfrm>
            <a:off x="1419928" y="4731003"/>
            <a:ext cx="5600344"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341739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v foto/halv tekst venstre">
    <p:spTree>
      <p:nvGrpSpPr>
        <p:cNvPr id="1" name=""/>
        <p:cNvGrpSpPr/>
        <p:nvPr/>
      </p:nvGrpSpPr>
      <p:grpSpPr>
        <a:xfrm>
          <a:off x="0" y="0"/>
          <a:ext cx="0" cy="0"/>
          <a:chOff x="0" y="0"/>
          <a:chExt cx="0" cy="0"/>
        </a:xfrm>
      </p:grpSpPr>
      <p:sp>
        <p:nvSpPr>
          <p:cNvPr id="3" name="Titel 9">
            <a:extLst>
              <a:ext uri="{FF2B5EF4-FFF2-40B4-BE49-F238E27FC236}">
                <a16:creationId xmlns:a16="http://schemas.microsoft.com/office/drawing/2014/main" id="{46E933D3-0B74-4261-89BC-76CADF6992FC}"/>
              </a:ext>
            </a:extLst>
          </p:cNvPr>
          <p:cNvSpPr>
            <a:spLocks noGrp="1"/>
          </p:cNvSpPr>
          <p:nvPr>
            <p:ph type="title" hasCustomPrompt="1"/>
          </p:nvPr>
        </p:nvSpPr>
        <p:spPr>
          <a:xfrm>
            <a:off x="468936" y="438027"/>
            <a:ext cx="367240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4" name="Pladsholder til tekst 11">
            <a:extLst>
              <a:ext uri="{FF2B5EF4-FFF2-40B4-BE49-F238E27FC236}">
                <a16:creationId xmlns:a16="http://schemas.microsoft.com/office/drawing/2014/main" id="{D1DA21A4-3E6C-4D10-83F0-C2891D37CF21}"/>
              </a:ext>
            </a:extLst>
          </p:cNvPr>
          <p:cNvSpPr>
            <a:spLocks noGrp="1"/>
          </p:cNvSpPr>
          <p:nvPr>
            <p:ph type="body" sz="quarter" idx="13" hasCustomPrompt="1"/>
          </p:nvPr>
        </p:nvSpPr>
        <p:spPr>
          <a:xfrm>
            <a:off x="468936" y="1059755"/>
            <a:ext cx="3672408" cy="504205"/>
          </a:xfrm>
          <a:prstGeom prst="rect">
            <a:avLst/>
          </a:prstGeom>
        </p:spPr>
        <p:txBody>
          <a:bodyPr lIns="0" rIns="0">
            <a:normAutofit/>
          </a:bodyPr>
          <a:lstStyle>
            <a:lvl1pPr marL="0" indent="0">
              <a:buNone/>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a:extLst>
              <a:ext uri="{FF2B5EF4-FFF2-40B4-BE49-F238E27FC236}">
                <a16:creationId xmlns:a16="http://schemas.microsoft.com/office/drawing/2014/main" id="{9B03D683-CEAF-4A81-A284-2541F22855FA}"/>
              </a:ext>
            </a:extLst>
          </p:cNvPr>
          <p:cNvSpPr>
            <a:spLocks noGrp="1"/>
          </p:cNvSpPr>
          <p:nvPr>
            <p:ph type="body" sz="quarter" idx="14" hasCustomPrompt="1"/>
          </p:nvPr>
        </p:nvSpPr>
        <p:spPr>
          <a:xfrm>
            <a:off x="467545" y="1635966"/>
            <a:ext cx="3672408" cy="2880000"/>
          </a:xfrm>
          <a:prstGeom prst="rect">
            <a:avLst/>
          </a:prstGeom>
        </p:spPr>
        <p:txBody>
          <a:bodyPr lIns="0"/>
          <a:lstStyle>
            <a:lvl1pPr algn="l">
              <a:spcBef>
                <a:spcPts val="600"/>
              </a:spcBef>
              <a:defRPr sz="1400" baseline="0">
                <a:solidFill>
                  <a:schemeClr val="tx2"/>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6" name="Pladsholder til billede 2">
            <a:extLst>
              <a:ext uri="{FF2B5EF4-FFF2-40B4-BE49-F238E27FC236}">
                <a16:creationId xmlns:a16="http://schemas.microsoft.com/office/drawing/2014/main" id="{DA473E96-4982-41D1-A14B-E860A5654751}"/>
              </a:ext>
            </a:extLst>
          </p:cNvPr>
          <p:cNvSpPr>
            <a:spLocks noGrp="1"/>
          </p:cNvSpPr>
          <p:nvPr>
            <p:ph type="pic" sz="quarter" idx="15"/>
          </p:nvPr>
        </p:nvSpPr>
        <p:spPr>
          <a:xfrm>
            <a:off x="4643438" y="0"/>
            <a:ext cx="4500562" cy="5143500"/>
          </a:xfrm>
          <a:prstGeom prst="rect">
            <a:avLst/>
          </a:prstGeom>
        </p:spPr>
        <p:txBody>
          <a:bodyPr/>
          <a:lstStyle/>
          <a:p>
            <a:endParaRPr lang="da-DK"/>
          </a:p>
        </p:txBody>
      </p:sp>
      <p:cxnSp>
        <p:nvCxnSpPr>
          <p:cNvPr id="7" name="Lige forbindelse 6">
            <a:extLst>
              <a:ext uri="{FF2B5EF4-FFF2-40B4-BE49-F238E27FC236}">
                <a16:creationId xmlns:a16="http://schemas.microsoft.com/office/drawing/2014/main" id="{D92F4B80-E272-4D94-B026-0318701CC4C2}"/>
              </a:ext>
            </a:extLst>
          </p:cNvPr>
          <p:cNvCxnSpPr>
            <a:cxnSpLocks/>
          </p:cNvCxnSpPr>
          <p:nvPr userDrawn="1"/>
        </p:nvCxnSpPr>
        <p:spPr>
          <a:xfrm>
            <a:off x="971601" y="4731003"/>
            <a:ext cx="2088232" cy="0"/>
          </a:xfrm>
          <a:prstGeom prst="line">
            <a:avLst/>
          </a:prstGeom>
          <a:ln/>
        </p:spPr>
        <p:style>
          <a:lnRef idx="1">
            <a:schemeClr val="accent3"/>
          </a:lnRef>
          <a:fillRef idx="0">
            <a:schemeClr val="accent3"/>
          </a:fillRef>
          <a:effectRef idx="0">
            <a:schemeClr val="accent3"/>
          </a:effectRef>
          <a:fontRef idx="minor">
            <a:schemeClr val="tx1"/>
          </a:fontRef>
        </p:style>
      </p:cxnSp>
      <p:pic>
        <p:nvPicPr>
          <p:cNvPr id="8" name="Picture 5">
            <a:extLst>
              <a:ext uri="{FF2B5EF4-FFF2-40B4-BE49-F238E27FC236}">
                <a16:creationId xmlns:a16="http://schemas.microsoft.com/office/drawing/2014/main" id="{FDE9BDD9-4F86-4953-BF8A-6495ADDBAAE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3275857" y="4532889"/>
            <a:ext cx="936104" cy="396227"/>
          </a:xfrm>
          <a:prstGeom prst="rect">
            <a:avLst/>
          </a:prstGeom>
          <a:noFill/>
          <a:extLst>
            <a:ext uri="{909E8E84-426E-40DD-AFC4-6F175D3DCCD1}">
              <a14:hiddenFill xmlns:a14="http://schemas.microsoft.com/office/drawing/2010/main">
                <a:solidFill>
                  <a:srgbClr val="FFFFFF"/>
                </a:solidFill>
              </a14:hiddenFill>
            </a:ext>
          </a:extLst>
        </p:spPr>
      </p:pic>
      <p:sp>
        <p:nvSpPr>
          <p:cNvPr id="10" name="Pladsholder til diasnummer 5">
            <a:extLst>
              <a:ext uri="{FF2B5EF4-FFF2-40B4-BE49-F238E27FC236}">
                <a16:creationId xmlns:a16="http://schemas.microsoft.com/office/drawing/2014/main" id="{DDEA5085-593A-49C6-8141-3483C6A21987}"/>
              </a:ext>
            </a:extLst>
          </p:cNvPr>
          <p:cNvSpPr txBox="1">
            <a:spLocks/>
          </p:cNvSpPr>
          <p:nvPr userDrawn="1"/>
        </p:nvSpPr>
        <p:spPr>
          <a:xfrm>
            <a:off x="395536"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spTree>
    <p:extLst>
      <p:ext uri="{BB962C8B-B14F-4D97-AF65-F5344CB8AC3E}">
        <p14:creationId xmlns:p14="http://schemas.microsoft.com/office/powerpoint/2010/main" val="2657965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alv foto/halv tekst højre">
    <p:spTree>
      <p:nvGrpSpPr>
        <p:cNvPr id="1" name=""/>
        <p:cNvGrpSpPr/>
        <p:nvPr/>
      </p:nvGrpSpPr>
      <p:grpSpPr>
        <a:xfrm>
          <a:off x="0" y="0"/>
          <a:ext cx="0" cy="0"/>
          <a:chOff x="0" y="0"/>
          <a:chExt cx="0" cy="0"/>
        </a:xfrm>
      </p:grpSpPr>
      <p:sp>
        <p:nvSpPr>
          <p:cNvPr id="9" name="Pladsholder til billede 2">
            <a:extLst>
              <a:ext uri="{FF2B5EF4-FFF2-40B4-BE49-F238E27FC236}">
                <a16:creationId xmlns:a16="http://schemas.microsoft.com/office/drawing/2014/main" id="{1B9D054B-FEB7-4FCB-BCF2-CE63EF7505BD}"/>
              </a:ext>
            </a:extLst>
          </p:cNvPr>
          <p:cNvSpPr>
            <a:spLocks noGrp="1"/>
          </p:cNvSpPr>
          <p:nvPr>
            <p:ph type="pic" sz="quarter" idx="15"/>
          </p:nvPr>
        </p:nvSpPr>
        <p:spPr>
          <a:xfrm>
            <a:off x="0" y="0"/>
            <a:ext cx="4211961" cy="5143500"/>
          </a:xfrm>
          <a:prstGeom prst="rect">
            <a:avLst/>
          </a:prstGeom>
        </p:spPr>
        <p:txBody>
          <a:bodyPr/>
          <a:lstStyle/>
          <a:p>
            <a:endParaRPr lang="da-DK"/>
          </a:p>
        </p:txBody>
      </p:sp>
      <p:sp>
        <p:nvSpPr>
          <p:cNvPr id="11" name="Titel 9">
            <a:extLst>
              <a:ext uri="{FF2B5EF4-FFF2-40B4-BE49-F238E27FC236}">
                <a16:creationId xmlns:a16="http://schemas.microsoft.com/office/drawing/2014/main" id="{757161DF-B6C1-40E5-9998-285811B81161}"/>
              </a:ext>
            </a:extLst>
          </p:cNvPr>
          <p:cNvSpPr>
            <a:spLocks noGrp="1"/>
          </p:cNvSpPr>
          <p:nvPr>
            <p:ph type="title" hasCustomPrompt="1"/>
          </p:nvPr>
        </p:nvSpPr>
        <p:spPr>
          <a:xfrm>
            <a:off x="4705398" y="339503"/>
            <a:ext cx="3854133" cy="530114"/>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a:extLst>
              <a:ext uri="{FF2B5EF4-FFF2-40B4-BE49-F238E27FC236}">
                <a16:creationId xmlns:a16="http://schemas.microsoft.com/office/drawing/2014/main" id="{F4A03ECB-958E-4AD9-B4A6-F51C40437361}"/>
              </a:ext>
            </a:extLst>
          </p:cNvPr>
          <p:cNvSpPr>
            <a:spLocks noGrp="1"/>
          </p:cNvSpPr>
          <p:nvPr>
            <p:ph type="body" sz="quarter" idx="13" hasCustomPrompt="1"/>
          </p:nvPr>
        </p:nvSpPr>
        <p:spPr>
          <a:xfrm>
            <a:off x="4705398" y="961231"/>
            <a:ext cx="3854133" cy="472926"/>
          </a:xfrm>
          <a:prstGeom prst="rect">
            <a:avLst/>
          </a:prstGeom>
        </p:spPr>
        <p:txBody>
          <a:bodyPr lIns="0" rIns="0">
            <a:normAutofit/>
          </a:bodyPr>
          <a:lstStyle>
            <a:lvl1pPr marL="0" indent="0">
              <a:buNone/>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13" name="Pladsholder til tekst 3">
            <a:extLst>
              <a:ext uri="{FF2B5EF4-FFF2-40B4-BE49-F238E27FC236}">
                <a16:creationId xmlns:a16="http://schemas.microsoft.com/office/drawing/2014/main" id="{F3D9C666-54DA-4DFD-9850-443774C7154F}"/>
              </a:ext>
            </a:extLst>
          </p:cNvPr>
          <p:cNvSpPr>
            <a:spLocks noGrp="1"/>
          </p:cNvSpPr>
          <p:nvPr>
            <p:ph type="body" sz="quarter" idx="14" hasCustomPrompt="1"/>
          </p:nvPr>
        </p:nvSpPr>
        <p:spPr>
          <a:xfrm>
            <a:off x="4704007" y="1537441"/>
            <a:ext cx="3854132" cy="2995448"/>
          </a:xfrm>
          <a:prstGeom prst="rect">
            <a:avLst/>
          </a:prstGeom>
        </p:spPr>
        <p:txBody>
          <a:bodyPr lIns="0"/>
          <a:lstStyle>
            <a:lvl1pPr marL="0" indent="0" algn="l">
              <a:spcBef>
                <a:spcPts val="600"/>
              </a:spcBef>
              <a:buNone/>
              <a:defRPr sz="1400" baseline="0">
                <a:solidFill>
                  <a:schemeClr val="tx2"/>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cxnSp>
        <p:nvCxnSpPr>
          <p:cNvPr id="14" name="Lige forbindelse 13">
            <a:extLst>
              <a:ext uri="{FF2B5EF4-FFF2-40B4-BE49-F238E27FC236}">
                <a16:creationId xmlns:a16="http://schemas.microsoft.com/office/drawing/2014/main" id="{B1BF0177-FB75-49C4-91C6-A2BB958473C5}"/>
              </a:ext>
            </a:extLst>
          </p:cNvPr>
          <p:cNvCxnSpPr>
            <a:cxnSpLocks/>
          </p:cNvCxnSpPr>
          <p:nvPr userDrawn="1"/>
        </p:nvCxnSpPr>
        <p:spPr>
          <a:xfrm>
            <a:off x="5220072" y="4803997"/>
            <a:ext cx="2185938"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5" name="Pladsholder til diasnummer 5">
            <a:extLst>
              <a:ext uri="{FF2B5EF4-FFF2-40B4-BE49-F238E27FC236}">
                <a16:creationId xmlns:a16="http://schemas.microsoft.com/office/drawing/2014/main" id="{71002DAE-37E7-431A-9AB3-5ED2059139B0}"/>
              </a:ext>
            </a:extLst>
          </p:cNvPr>
          <p:cNvSpPr txBox="1">
            <a:spLocks/>
          </p:cNvSpPr>
          <p:nvPr userDrawn="1"/>
        </p:nvSpPr>
        <p:spPr>
          <a:xfrm>
            <a:off x="4644008" y="4666680"/>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16" name="Picture 5">
            <a:extLst>
              <a:ext uri="{FF2B5EF4-FFF2-40B4-BE49-F238E27FC236}">
                <a16:creationId xmlns:a16="http://schemas.microsoft.com/office/drawing/2014/main" id="{4FBB7C4F-7CD8-4A9B-A09E-CA73ED43CC3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668344" y="4605883"/>
            <a:ext cx="936104" cy="39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374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st foto/lidt tekst">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EF3BE4E0-69F9-4A74-BF69-29F4D338264E}"/>
              </a:ext>
            </a:extLst>
          </p:cNvPr>
          <p:cNvSpPr>
            <a:spLocks noGrp="1"/>
          </p:cNvSpPr>
          <p:nvPr>
            <p:ph type="pic" sz="quarter" idx="10"/>
          </p:nvPr>
        </p:nvSpPr>
        <p:spPr>
          <a:xfrm>
            <a:off x="0" y="0"/>
            <a:ext cx="9144000" cy="5143500"/>
          </a:xfrm>
          <a:prstGeom prst="rect">
            <a:avLst/>
          </a:prstGeom>
        </p:spPr>
        <p:txBody>
          <a:bodyPr/>
          <a:lstStyle/>
          <a:p>
            <a:endParaRPr lang="da-DK"/>
          </a:p>
        </p:txBody>
      </p:sp>
      <p:sp>
        <p:nvSpPr>
          <p:cNvPr id="5" name="Rektangel 4">
            <a:extLst>
              <a:ext uri="{FF2B5EF4-FFF2-40B4-BE49-F238E27FC236}">
                <a16:creationId xmlns:a16="http://schemas.microsoft.com/office/drawing/2014/main" id="{E54CA04F-58EE-40A3-AC1B-F3F76B84FE03}"/>
              </a:ext>
            </a:extLst>
          </p:cNvPr>
          <p:cNvSpPr/>
          <p:nvPr userDrawn="1"/>
        </p:nvSpPr>
        <p:spPr>
          <a:xfrm>
            <a:off x="5724128" y="0"/>
            <a:ext cx="3419872"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9">
            <a:extLst>
              <a:ext uri="{FF2B5EF4-FFF2-40B4-BE49-F238E27FC236}">
                <a16:creationId xmlns:a16="http://schemas.microsoft.com/office/drawing/2014/main" id="{76D38360-3E24-4E72-912D-BEB9589DA38B}"/>
              </a:ext>
            </a:extLst>
          </p:cNvPr>
          <p:cNvSpPr>
            <a:spLocks noGrp="1"/>
          </p:cNvSpPr>
          <p:nvPr>
            <p:ph type="title" hasCustomPrompt="1"/>
          </p:nvPr>
        </p:nvSpPr>
        <p:spPr>
          <a:xfrm>
            <a:off x="5955998" y="339503"/>
            <a:ext cx="2936482" cy="530114"/>
          </a:xfrm>
          <a:prstGeom prst="rect">
            <a:avLst/>
          </a:prstGeom>
        </p:spPr>
        <p:txBody>
          <a:bodyPr lIns="0" rIns="0"/>
          <a:lstStyle>
            <a:lvl1pPr indent="0" algn="l">
              <a:defRPr lang="da-DK" sz="2600"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7" name="Pladsholder til tekst 11">
            <a:extLst>
              <a:ext uri="{FF2B5EF4-FFF2-40B4-BE49-F238E27FC236}">
                <a16:creationId xmlns:a16="http://schemas.microsoft.com/office/drawing/2014/main" id="{E4056A7D-3A08-4E50-A709-70C7F2A478E4}"/>
              </a:ext>
            </a:extLst>
          </p:cNvPr>
          <p:cNvSpPr>
            <a:spLocks noGrp="1"/>
          </p:cNvSpPr>
          <p:nvPr>
            <p:ph type="body" sz="quarter" idx="13" hasCustomPrompt="1"/>
          </p:nvPr>
        </p:nvSpPr>
        <p:spPr>
          <a:xfrm>
            <a:off x="5955998" y="961231"/>
            <a:ext cx="2936482" cy="472926"/>
          </a:xfrm>
          <a:prstGeom prst="rect">
            <a:avLst/>
          </a:prstGeom>
        </p:spPr>
        <p:txBody>
          <a:bodyPr lIns="0" rIns="0">
            <a:normAutofit/>
          </a:bodyPr>
          <a:lstStyle>
            <a:lvl1pPr marL="0" indent="0">
              <a:buNone/>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8" name="Pladsholder til tekst 3">
            <a:extLst>
              <a:ext uri="{FF2B5EF4-FFF2-40B4-BE49-F238E27FC236}">
                <a16:creationId xmlns:a16="http://schemas.microsoft.com/office/drawing/2014/main" id="{7D3A52DB-01F9-44BD-A44E-1400A9972ACA}"/>
              </a:ext>
            </a:extLst>
          </p:cNvPr>
          <p:cNvSpPr>
            <a:spLocks noGrp="1"/>
          </p:cNvSpPr>
          <p:nvPr>
            <p:ph type="body" sz="quarter" idx="14" hasCustomPrompt="1"/>
          </p:nvPr>
        </p:nvSpPr>
        <p:spPr>
          <a:xfrm>
            <a:off x="5954606" y="1537441"/>
            <a:ext cx="2936482" cy="2995448"/>
          </a:xfrm>
          <a:prstGeom prst="rect">
            <a:avLst/>
          </a:prstGeom>
        </p:spPr>
        <p:txBody>
          <a:bodyPr lIns="0"/>
          <a:lstStyle>
            <a:lvl1pPr marL="0" indent="0" algn="l">
              <a:spcBef>
                <a:spcPts val="600"/>
              </a:spcBef>
              <a:buNone/>
              <a:defRPr sz="1400" baseline="0">
                <a:solidFill>
                  <a:schemeClr val="tx2"/>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cxnSp>
        <p:nvCxnSpPr>
          <p:cNvPr id="9" name="Lige forbindelse 8">
            <a:extLst>
              <a:ext uri="{FF2B5EF4-FFF2-40B4-BE49-F238E27FC236}">
                <a16:creationId xmlns:a16="http://schemas.microsoft.com/office/drawing/2014/main" id="{A518B5EB-72BF-4E86-91D1-EF9C115BA0DC}"/>
              </a:ext>
            </a:extLst>
          </p:cNvPr>
          <p:cNvCxnSpPr>
            <a:cxnSpLocks/>
          </p:cNvCxnSpPr>
          <p:nvPr userDrawn="1"/>
        </p:nvCxnSpPr>
        <p:spPr>
          <a:xfrm>
            <a:off x="6380753" y="4803997"/>
            <a:ext cx="1359599" cy="0"/>
          </a:xfrm>
          <a:prstGeom prst="line">
            <a:avLst/>
          </a:prstGeom>
          <a:ln/>
        </p:spPr>
        <p:style>
          <a:lnRef idx="1">
            <a:schemeClr val="accent3"/>
          </a:lnRef>
          <a:fillRef idx="0">
            <a:schemeClr val="accent3"/>
          </a:fillRef>
          <a:effectRef idx="0">
            <a:schemeClr val="accent3"/>
          </a:effectRef>
          <a:fontRef idx="minor">
            <a:schemeClr val="tx1"/>
          </a:fontRef>
        </p:style>
      </p:cxnSp>
      <p:sp>
        <p:nvSpPr>
          <p:cNvPr id="10" name="Pladsholder til diasnummer 5">
            <a:extLst>
              <a:ext uri="{FF2B5EF4-FFF2-40B4-BE49-F238E27FC236}">
                <a16:creationId xmlns:a16="http://schemas.microsoft.com/office/drawing/2014/main" id="{ACF5DB18-C406-4BC5-A53D-A7EEE408B69C}"/>
              </a:ext>
            </a:extLst>
          </p:cNvPr>
          <p:cNvSpPr txBox="1">
            <a:spLocks/>
          </p:cNvSpPr>
          <p:nvPr userDrawn="1"/>
        </p:nvSpPr>
        <p:spPr>
          <a:xfrm>
            <a:off x="5866410" y="4640613"/>
            <a:ext cx="505790" cy="335433"/>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z="1000" smtClean="0">
                <a:solidFill>
                  <a:schemeClr val="accent3"/>
                </a:solidFill>
              </a:rPr>
              <a:pPr algn="l"/>
              <a:t>‹nr.›</a:t>
            </a:fld>
            <a:endParaRPr lang="da-DK" sz="1000" dirty="0">
              <a:solidFill>
                <a:schemeClr val="accent3"/>
              </a:solidFill>
            </a:endParaRPr>
          </a:p>
        </p:txBody>
      </p:sp>
      <p:pic>
        <p:nvPicPr>
          <p:cNvPr id="17" name="Picture 5">
            <a:extLst>
              <a:ext uri="{FF2B5EF4-FFF2-40B4-BE49-F238E27FC236}">
                <a16:creationId xmlns:a16="http://schemas.microsoft.com/office/drawing/2014/main" id="{ACD63B26-B023-4BF0-BA62-D02FC44CAE2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956376" y="4605883"/>
            <a:ext cx="936104" cy="39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712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s uden footer">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marL="0" indent="0">
              <a:buNone/>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4" hasCustomPrompt="1"/>
          </p:nvPr>
        </p:nvSpPr>
        <p:spPr>
          <a:xfrm>
            <a:off x="898200" y="1563638"/>
            <a:ext cx="7347600" cy="2880000"/>
          </a:xfrm>
          <a:prstGeom prst="rect">
            <a:avLst/>
          </a:prstGeom>
        </p:spPr>
        <p:txBody>
          <a:bodyPr lIns="0"/>
          <a:lstStyle>
            <a:lvl1pPr marL="0" indent="0" algn="l">
              <a:spcBef>
                <a:spcPts val="600"/>
              </a:spcBef>
              <a:buNone/>
              <a:defRPr sz="1400" baseline="0">
                <a:solidFill>
                  <a:schemeClr val="tx2"/>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Tree>
    <p:extLst>
      <p:ext uri="{BB962C8B-B14F-4D97-AF65-F5344CB8AC3E}">
        <p14:creationId xmlns:p14="http://schemas.microsoft.com/office/powerpoint/2010/main" val="406677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2">
    <p:bg>
      <p:bgPr>
        <a:solidFill>
          <a:srgbClr val="F0F2F2"/>
        </a:solidFill>
        <a:effectLst/>
      </p:bgPr>
    </p:bg>
    <p:spTree>
      <p:nvGrpSpPr>
        <p:cNvPr id="1" name=""/>
        <p:cNvGrpSpPr/>
        <p:nvPr/>
      </p:nvGrpSpPr>
      <p:grpSpPr>
        <a:xfrm>
          <a:off x="0" y="0"/>
          <a:ext cx="0" cy="0"/>
          <a:chOff x="0" y="0"/>
          <a:chExt cx="0" cy="0"/>
        </a:xfrm>
      </p:grpSpPr>
      <p:sp>
        <p:nvSpPr>
          <p:cNvPr id="8" name="Pladsholder til tekst 3"/>
          <p:cNvSpPr>
            <a:spLocks noGrp="1"/>
          </p:cNvSpPr>
          <p:nvPr>
            <p:ph type="body" sz="quarter" idx="14" hasCustomPrompt="1"/>
          </p:nvPr>
        </p:nvSpPr>
        <p:spPr>
          <a:xfrm>
            <a:off x="4572000" y="3579862"/>
            <a:ext cx="4319959" cy="288032"/>
          </a:xfrm>
          <a:prstGeom prst="rect">
            <a:avLst/>
          </a:prstGeom>
        </p:spPr>
        <p:txBody>
          <a:bodyPr/>
          <a:lstStyle>
            <a:lvl1pPr marL="0" indent="0" algn="r">
              <a:buNone/>
              <a:defRPr sz="1100"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6" name="Picture Placeholder 2"/>
          <p:cNvSpPr txBox="1">
            <a:spLocks/>
          </p:cNvSpPr>
          <p:nvPr userDrawn="1"/>
        </p:nvSpPr>
        <p:spPr>
          <a:xfrm>
            <a:off x="0" y="19587"/>
            <a:ext cx="9144000" cy="2430000"/>
          </a:xfrm>
          <a:prstGeom prst="rect">
            <a:avLst/>
          </a:prstGeom>
          <a:solidFill>
            <a:schemeClr val="bg1">
              <a:lumMod val="95000"/>
            </a:schemeClr>
          </a:solidFill>
        </p:spPr>
        <p:txBody>
          <a:bodyPr tIns="432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Click </a:t>
            </a:r>
            <a:r>
              <a:rPr lang="en-GB" dirty="0" err="1"/>
              <a:t>pictureplaceholder</a:t>
            </a:r>
            <a:r>
              <a:rPr lang="en-GB" dirty="0"/>
              <a:t>, insert picture via </a:t>
            </a:r>
            <a:r>
              <a:rPr lang="en-GB" dirty="0" err="1"/>
              <a:t>ImageShopper</a:t>
            </a:r>
            <a:endParaRPr lang="en-GB" dirty="0"/>
          </a:p>
        </p:txBody>
      </p:sp>
      <p:sp>
        <p:nvSpPr>
          <p:cNvPr id="3" name="Pladsholder til tekst 2"/>
          <p:cNvSpPr>
            <a:spLocks noGrp="1"/>
          </p:cNvSpPr>
          <p:nvPr>
            <p:ph type="body" sz="quarter" idx="15" hasCustomPrompt="1"/>
          </p:nvPr>
        </p:nvSpPr>
        <p:spPr>
          <a:xfrm>
            <a:off x="4572000" y="2716213"/>
            <a:ext cx="4310063" cy="360362"/>
          </a:xfrm>
          <a:prstGeom prst="rect">
            <a:avLst/>
          </a:prstGeom>
        </p:spPr>
        <p:txBody>
          <a:bodyPr/>
          <a:lstStyle>
            <a:lvl1pPr marL="0" indent="0" algn="r">
              <a:buNone/>
              <a:defRPr lang="da-DK" sz="2000"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pic>
        <p:nvPicPr>
          <p:cNvPr id="1028" name="Picture 4"/>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34483" b="29932"/>
          <a:stretch/>
        </p:blipFill>
        <p:spPr bwMode="auto">
          <a:xfrm>
            <a:off x="0" y="-34"/>
            <a:ext cx="9144000" cy="243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083847" y="4299942"/>
            <a:ext cx="1800200" cy="761975"/>
          </a:xfrm>
          <a:prstGeom prst="rect">
            <a:avLst/>
          </a:prstGeom>
          <a:noFill/>
          <a:extLst>
            <a:ext uri="{909E8E84-426E-40DD-AFC4-6F175D3DCCD1}">
              <a14:hiddenFill xmlns:a14="http://schemas.microsoft.com/office/drawing/2010/main">
                <a:solidFill>
                  <a:srgbClr val="FFFFFF"/>
                </a:solidFill>
              </a14:hiddenFill>
            </a:ext>
          </a:extLst>
        </p:spPr>
      </p:pic>
      <p:sp>
        <p:nvSpPr>
          <p:cNvPr id="4" name="Pladsholder til tekst 3">
            <a:extLst>
              <a:ext uri="{FF2B5EF4-FFF2-40B4-BE49-F238E27FC236}">
                <a16:creationId xmlns:a16="http://schemas.microsoft.com/office/drawing/2014/main" id="{57275A0F-6D4C-4149-BD2C-EE21B524E9FB}"/>
              </a:ext>
            </a:extLst>
          </p:cNvPr>
          <p:cNvSpPr>
            <a:spLocks noGrp="1"/>
          </p:cNvSpPr>
          <p:nvPr>
            <p:ph type="body" sz="quarter" idx="16" hasCustomPrompt="1"/>
          </p:nvPr>
        </p:nvSpPr>
        <p:spPr>
          <a:xfrm>
            <a:off x="4565650" y="3794993"/>
            <a:ext cx="4325938" cy="288925"/>
          </a:xfrm>
          <a:prstGeom prst="rect">
            <a:avLst/>
          </a:prstGeom>
        </p:spPr>
        <p:txBody>
          <a:bodyPr/>
          <a:lstStyle>
            <a:lvl1pPr marL="0" indent="0" algn="r">
              <a:buNone/>
              <a:defRPr sz="1100">
                <a:solidFill>
                  <a:srgbClr val="797777"/>
                </a:solidFill>
                <a:latin typeface="Arial" panose="020B0604020202020204" pitchFamily="34" charset="0"/>
                <a:cs typeface="Arial" panose="020B0604020202020204" pitchFamily="34" charset="0"/>
              </a:defRPr>
            </a:lvl1pPr>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3197331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ørk grøn uden footer">
    <p:bg>
      <p:bgPr>
        <a:solidFill>
          <a:schemeClr val="tx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marL="0" indent="0">
              <a:buNone/>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4" hasCustomPrompt="1"/>
          </p:nvPr>
        </p:nvSpPr>
        <p:spPr>
          <a:xfrm>
            <a:off x="898200" y="1563638"/>
            <a:ext cx="7347600" cy="2880000"/>
          </a:xfrm>
          <a:prstGeom prst="rect">
            <a:avLst/>
          </a:prstGeom>
        </p:spPr>
        <p:txBody>
          <a:bodyPr lIns="0"/>
          <a:lstStyle>
            <a:lvl1pPr marL="0" indent="0" algn="l">
              <a:spcBef>
                <a:spcPts val="600"/>
              </a:spcBef>
              <a:buNone/>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Tree>
    <p:extLst>
      <p:ext uri="{BB962C8B-B14F-4D97-AF65-F5344CB8AC3E}">
        <p14:creationId xmlns:p14="http://schemas.microsoft.com/office/powerpoint/2010/main" val="2297692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øn uden footer">
    <p:bg>
      <p:bgPr>
        <a:solidFill>
          <a:schemeClr val="accent3"/>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marL="0" indent="0">
              <a:buNone/>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4" hasCustomPrompt="1"/>
          </p:nvPr>
        </p:nvSpPr>
        <p:spPr>
          <a:xfrm>
            <a:off x="898200" y="1563638"/>
            <a:ext cx="7347600" cy="2880000"/>
          </a:xfrm>
          <a:prstGeom prst="rect">
            <a:avLst/>
          </a:prstGeom>
        </p:spPr>
        <p:txBody>
          <a:bodyPr lIns="0"/>
          <a:lstStyle>
            <a:lvl1pPr marL="0" indent="0" algn="l">
              <a:spcBef>
                <a:spcPts val="600"/>
              </a:spcBef>
              <a:buNone/>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Tree>
    <p:extLst>
      <p:ext uri="{BB962C8B-B14F-4D97-AF65-F5344CB8AC3E}">
        <p14:creationId xmlns:p14="http://schemas.microsoft.com/office/powerpoint/2010/main" val="185561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s med foto uden footer">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539552" y="365699"/>
            <a:ext cx="3529973"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539552" y="987427"/>
            <a:ext cx="3529973" cy="504205"/>
          </a:xfrm>
          <a:prstGeom prst="rect">
            <a:avLst/>
          </a:prstGeom>
        </p:spPr>
        <p:txBody>
          <a:bodyPr lIns="0" rIns="0">
            <a:normAutofit/>
          </a:bodyPr>
          <a:lstStyle>
            <a:lvl1pPr marL="0" indent="0">
              <a:buNone/>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4" hasCustomPrompt="1"/>
          </p:nvPr>
        </p:nvSpPr>
        <p:spPr>
          <a:xfrm>
            <a:off x="538181" y="1563638"/>
            <a:ext cx="3529763" cy="2880000"/>
          </a:xfrm>
          <a:prstGeom prst="rect">
            <a:avLst/>
          </a:prstGeom>
        </p:spPr>
        <p:txBody>
          <a:bodyPr lIns="0"/>
          <a:lstStyle>
            <a:lvl1pPr marL="0" indent="0" algn="l">
              <a:spcBef>
                <a:spcPts val="600"/>
              </a:spcBef>
              <a:buNone/>
              <a:defRPr sz="1400" baseline="0">
                <a:solidFill>
                  <a:schemeClr val="tx2"/>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6" name="Pladsholder til billede 2">
            <a:extLst>
              <a:ext uri="{FF2B5EF4-FFF2-40B4-BE49-F238E27FC236}">
                <a16:creationId xmlns:a16="http://schemas.microsoft.com/office/drawing/2014/main" id="{5473F8F1-6873-4A0C-BD85-3E83B5DB1ED0}"/>
              </a:ext>
            </a:extLst>
          </p:cNvPr>
          <p:cNvSpPr>
            <a:spLocks noGrp="1"/>
          </p:cNvSpPr>
          <p:nvPr>
            <p:ph type="pic" sz="quarter" idx="15"/>
          </p:nvPr>
        </p:nvSpPr>
        <p:spPr>
          <a:xfrm>
            <a:off x="4643438" y="0"/>
            <a:ext cx="4500562" cy="5143500"/>
          </a:xfrm>
          <a:prstGeom prst="rect">
            <a:avLst/>
          </a:prstGeom>
        </p:spPr>
        <p:txBody>
          <a:bodyPr/>
          <a:lstStyle/>
          <a:p>
            <a:endParaRPr lang="da-DK"/>
          </a:p>
        </p:txBody>
      </p:sp>
    </p:spTree>
    <p:extLst>
      <p:ext uri="{BB962C8B-B14F-4D97-AF65-F5344CB8AC3E}">
        <p14:creationId xmlns:p14="http://schemas.microsoft.com/office/powerpoint/2010/main" val="300138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 piktogrammer">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6" name="Pladsholder til billede 8"/>
          <p:cNvSpPr>
            <a:spLocks noGrp="1"/>
          </p:cNvSpPr>
          <p:nvPr>
            <p:ph type="pic" sz="quarter" idx="19" hasCustomPrompt="1"/>
          </p:nvPr>
        </p:nvSpPr>
        <p:spPr>
          <a:xfrm>
            <a:off x="909111" y="1563638"/>
            <a:ext cx="2880000" cy="2880320"/>
          </a:xfrm>
          <a:prstGeom prst="rect">
            <a:avLst/>
          </a:prstGeom>
        </p:spPr>
        <p:txBody>
          <a:bodyPr lIns="0"/>
          <a:lstStyle>
            <a:lvl1pPr>
              <a:defRPr sz="1500" baseline="0">
                <a:solidFill>
                  <a:schemeClr val="tx1"/>
                </a:solidFill>
                <a:latin typeface="Georgia" panose="02040502050405020303" pitchFamily="18" charset="0"/>
                <a:cs typeface="Arial" panose="020B0604020202020204" pitchFamily="34" charset="0"/>
              </a:defRPr>
            </a:lvl1pPr>
          </a:lstStyle>
          <a:p>
            <a:pPr lvl="0"/>
            <a:r>
              <a:rPr lang="da-DK" dirty="0"/>
              <a:t>[Piktogram]</a:t>
            </a:r>
          </a:p>
        </p:txBody>
      </p:sp>
      <p:sp>
        <p:nvSpPr>
          <p:cNvPr id="7" name="Pladsholder til tekst 3"/>
          <p:cNvSpPr>
            <a:spLocks noGrp="1"/>
          </p:cNvSpPr>
          <p:nvPr>
            <p:ph type="body" sz="quarter" idx="21" hasCustomPrompt="1"/>
          </p:nvPr>
        </p:nvSpPr>
        <p:spPr>
          <a:xfrm>
            <a:off x="909112" y="1203598"/>
            <a:ext cx="2880000" cy="288032"/>
          </a:xfrm>
          <a:prstGeom prst="rect">
            <a:avLst/>
          </a:prstGeom>
        </p:spPr>
        <p:txBody>
          <a:bodyPr lIns="0"/>
          <a:lstStyle>
            <a:lvl1pPr>
              <a:defRPr sz="1600" baseline="0">
                <a:solidFill>
                  <a:schemeClr val="tx2"/>
                </a:solidFill>
                <a:latin typeface="Arial" panose="020B0604020202020204" pitchFamily="34" charset="0"/>
                <a:cs typeface="Arial" panose="020B0604020202020204" pitchFamily="34" charset="0"/>
              </a:defRPr>
            </a:lvl1pPr>
          </a:lstStyle>
          <a:p>
            <a:pPr lvl="0"/>
            <a:r>
              <a:rPr lang="da-DK" dirty="0"/>
              <a:t>&lt;Tekst&gt;</a:t>
            </a:r>
          </a:p>
        </p:txBody>
      </p:sp>
      <p:sp>
        <p:nvSpPr>
          <p:cNvPr id="11" name="Pladsholder til billede 8"/>
          <p:cNvSpPr>
            <a:spLocks noGrp="1"/>
          </p:cNvSpPr>
          <p:nvPr>
            <p:ph type="pic" sz="quarter" idx="22" hasCustomPrompt="1"/>
          </p:nvPr>
        </p:nvSpPr>
        <p:spPr>
          <a:xfrm>
            <a:off x="5364088" y="1563638"/>
            <a:ext cx="2880000" cy="2880320"/>
          </a:xfrm>
          <a:prstGeom prst="rect">
            <a:avLst/>
          </a:prstGeom>
        </p:spPr>
        <p:txBody>
          <a:bodyPr lIns="0"/>
          <a:lstStyle>
            <a:lvl1pPr>
              <a:defRPr sz="1500" baseline="0">
                <a:solidFill>
                  <a:schemeClr val="tx1"/>
                </a:solidFill>
                <a:latin typeface="Georgia" panose="02040502050405020303" pitchFamily="18" charset="0"/>
                <a:cs typeface="Arial" panose="020B0604020202020204" pitchFamily="34" charset="0"/>
              </a:defRPr>
            </a:lvl1pPr>
          </a:lstStyle>
          <a:p>
            <a:pPr lvl="0"/>
            <a:r>
              <a:rPr lang="da-DK" dirty="0"/>
              <a:t>[Piktogram]</a:t>
            </a:r>
          </a:p>
        </p:txBody>
      </p:sp>
      <p:sp>
        <p:nvSpPr>
          <p:cNvPr id="13" name="Pladsholder til tekst 3"/>
          <p:cNvSpPr>
            <a:spLocks noGrp="1"/>
          </p:cNvSpPr>
          <p:nvPr>
            <p:ph type="body" sz="quarter" idx="23" hasCustomPrompt="1"/>
          </p:nvPr>
        </p:nvSpPr>
        <p:spPr>
          <a:xfrm>
            <a:off x="5364089" y="1203598"/>
            <a:ext cx="2880000" cy="288032"/>
          </a:xfrm>
          <a:prstGeom prst="rect">
            <a:avLst/>
          </a:prstGeom>
        </p:spPr>
        <p:txBody>
          <a:bodyPr lIns="0"/>
          <a:lstStyle>
            <a:lvl1pPr>
              <a:defRPr sz="1600" baseline="0">
                <a:solidFill>
                  <a:schemeClr val="tx2"/>
                </a:solidFill>
                <a:latin typeface="Arial" panose="020B0604020202020204" pitchFamily="34" charset="0"/>
                <a:cs typeface="Arial" panose="020B0604020202020204" pitchFamily="34" charset="0"/>
              </a:defRPr>
            </a:lvl1pPr>
          </a:lstStyle>
          <a:p>
            <a:pPr lvl="0"/>
            <a:r>
              <a:rPr lang="da-DK" dirty="0"/>
              <a:t>&lt;Tekst&gt;</a:t>
            </a:r>
          </a:p>
        </p:txBody>
      </p:sp>
    </p:spTree>
    <p:extLst>
      <p:ext uri="{BB962C8B-B14F-4D97-AF65-F5344CB8AC3E}">
        <p14:creationId xmlns:p14="http://schemas.microsoft.com/office/powerpoint/2010/main" val="331178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e piktogrammer">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7" name="Pladsholder til tekst 3"/>
          <p:cNvSpPr>
            <a:spLocks noGrp="1"/>
          </p:cNvSpPr>
          <p:nvPr>
            <p:ph type="body" sz="quarter" idx="21" hasCustomPrompt="1"/>
          </p:nvPr>
        </p:nvSpPr>
        <p:spPr>
          <a:xfrm>
            <a:off x="909112" y="1419622"/>
            <a:ext cx="2340000" cy="435431"/>
          </a:xfrm>
          <a:prstGeom prst="rect">
            <a:avLst/>
          </a:prstGeom>
        </p:spPr>
        <p:txBody>
          <a:bodyPr lIns="0"/>
          <a:lstStyle>
            <a:lvl1pPr>
              <a:defRPr sz="1600" baseline="0">
                <a:solidFill>
                  <a:schemeClr val="tx2"/>
                </a:solidFill>
                <a:latin typeface="Arial" panose="020B0604020202020204" pitchFamily="34" charset="0"/>
                <a:cs typeface="Arial" panose="020B0604020202020204" pitchFamily="34" charset="0"/>
              </a:defRPr>
            </a:lvl1pPr>
          </a:lstStyle>
          <a:p>
            <a:pPr lvl="0"/>
            <a:r>
              <a:rPr lang="da-DK" dirty="0"/>
              <a:t>&lt;Tekst&gt;</a:t>
            </a:r>
          </a:p>
        </p:txBody>
      </p:sp>
      <p:sp>
        <p:nvSpPr>
          <p:cNvPr id="8" name="Pladsholder til billede 3"/>
          <p:cNvSpPr>
            <a:spLocks noGrp="1"/>
          </p:cNvSpPr>
          <p:nvPr>
            <p:ph type="pic" sz="quarter" idx="24" hasCustomPrompt="1"/>
          </p:nvPr>
        </p:nvSpPr>
        <p:spPr>
          <a:xfrm>
            <a:off x="899592" y="2139702"/>
            <a:ext cx="2340000" cy="2340000"/>
          </a:xfrm>
          <a:prstGeom prst="rect">
            <a:avLst/>
          </a:prstGeom>
        </p:spPr>
        <p:txBody>
          <a:bodyPr l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500">
                <a:solidFill>
                  <a:schemeClr val="tx1"/>
                </a:solidFill>
                <a:latin typeface="Georgia" panose="02040502050405020303" pitchFamily="18" charset="0"/>
              </a:defRPr>
            </a:lvl1pPr>
          </a:lstStyle>
          <a:p>
            <a:pPr lvl="0"/>
            <a:r>
              <a:rPr lang="da-DK" dirty="0"/>
              <a:t>[Piktogram]</a:t>
            </a:r>
          </a:p>
        </p:txBody>
      </p:sp>
      <p:sp>
        <p:nvSpPr>
          <p:cNvPr id="9" name="Pladsholder til billede 3"/>
          <p:cNvSpPr>
            <a:spLocks noGrp="1"/>
          </p:cNvSpPr>
          <p:nvPr>
            <p:ph type="pic" sz="quarter" idx="25" hasCustomPrompt="1"/>
          </p:nvPr>
        </p:nvSpPr>
        <p:spPr>
          <a:xfrm>
            <a:off x="3402000" y="2139702"/>
            <a:ext cx="2340000" cy="2340000"/>
          </a:xfrm>
          <a:prstGeom prst="rect">
            <a:avLst/>
          </a:prstGeom>
        </p:spPr>
        <p:txBody>
          <a:bodyPr l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500">
                <a:solidFill>
                  <a:schemeClr val="tx1"/>
                </a:solidFill>
                <a:latin typeface="Georgia" panose="02040502050405020303" pitchFamily="18" charset="0"/>
              </a:defRPr>
            </a:lvl1pPr>
          </a:lstStyle>
          <a:p>
            <a:pPr lvl="0"/>
            <a:r>
              <a:rPr lang="da-DK" dirty="0"/>
              <a:t>[Piktogram]</a:t>
            </a:r>
          </a:p>
        </p:txBody>
      </p:sp>
      <p:sp>
        <p:nvSpPr>
          <p:cNvPr id="12" name="Pladsholder til billede 3"/>
          <p:cNvSpPr>
            <a:spLocks noGrp="1"/>
          </p:cNvSpPr>
          <p:nvPr>
            <p:ph type="pic" sz="quarter" idx="26" hasCustomPrompt="1"/>
          </p:nvPr>
        </p:nvSpPr>
        <p:spPr>
          <a:xfrm>
            <a:off x="5898624" y="2139702"/>
            <a:ext cx="2340000" cy="2340000"/>
          </a:xfrm>
          <a:prstGeom prst="rect">
            <a:avLst/>
          </a:prstGeom>
        </p:spPr>
        <p:txBody>
          <a:bodyPr l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500">
                <a:solidFill>
                  <a:schemeClr val="tx1"/>
                </a:solidFill>
                <a:latin typeface="Georgia" panose="02040502050405020303" pitchFamily="18" charset="0"/>
              </a:defRPr>
            </a:lvl1pPr>
          </a:lstStyle>
          <a:p>
            <a:pPr lvl="0"/>
            <a:r>
              <a:rPr lang="da-DK" dirty="0"/>
              <a:t>[Piktogram]</a:t>
            </a:r>
          </a:p>
        </p:txBody>
      </p:sp>
      <p:sp>
        <p:nvSpPr>
          <p:cNvPr id="14" name="Pladsholder til tekst 3"/>
          <p:cNvSpPr>
            <a:spLocks noGrp="1"/>
          </p:cNvSpPr>
          <p:nvPr>
            <p:ph type="body" sz="quarter" idx="27" hasCustomPrompt="1"/>
          </p:nvPr>
        </p:nvSpPr>
        <p:spPr>
          <a:xfrm>
            <a:off x="3402000" y="1423005"/>
            <a:ext cx="2340000" cy="435431"/>
          </a:xfrm>
          <a:prstGeom prst="rect">
            <a:avLst/>
          </a:prstGeom>
        </p:spPr>
        <p:txBody>
          <a:bodyPr lIns="0"/>
          <a:lstStyle>
            <a:lvl1pPr>
              <a:defRPr sz="1600" baseline="0">
                <a:solidFill>
                  <a:schemeClr val="tx2"/>
                </a:solidFill>
                <a:latin typeface="Arial" panose="020B0604020202020204" pitchFamily="34" charset="0"/>
                <a:cs typeface="Arial" panose="020B0604020202020204" pitchFamily="34" charset="0"/>
              </a:defRPr>
            </a:lvl1pPr>
          </a:lstStyle>
          <a:p>
            <a:pPr lvl="0"/>
            <a:r>
              <a:rPr lang="da-DK" dirty="0"/>
              <a:t>&lt;Tekst&gt;</a:t>
            </a:r>
          </a:p>
        </p:txBody>
      </p:sp>
      <p:sp>
        <p:nvSpPr>
          <p:cNvPr id="15" name="Pladsholder til tekst 3"/>
          <p:cNvSpPr>
            <a:spLocks noGrp="1"/>
          </p:cNvSpPr>
          <p:nvPr>
            <p:ph type="body" sz="quarter" idx="28" hasCustomPrompt="1"/>
          </p:nvPr>
        </p:nvSpPr>
        <p:spPr>
          <a:xfrm>
            <a:off x="5940152" y="1423005"/>
            <a:ext cx="2340000" cy="435431"/>
          </a:xfrm>
          <a:prstGeom prst="rect">
            <a:avLst/>
          </a:prstGeom>
        </p:spPr>
        <p:txBody>
          <a:bodyPr lIns="0"/>
          <a:lstStyle>
            <a:lvl1pPr>
              <a:defRPr sz="1600" baseline="0">
                <a:solidFill>
                  <a:schemeClr val="tx2"/>
                </a:solidFill>
                <a:latin typeface="Arial" panose="020B0604020202020204" pitchFamily="34" charset="0"/>
                <a:cs typeface="Arial" panose="020B0604020202020204" pitchFamily="34" charset="0"/>
              </a:defRPr>
            </a:lvl1pPr>
          </a:lstStyle>
          <a:p>
            <a:pPr lvl="0"/>
            <a:r>
              <a:rPr lang="da-DK" dirty="0"/>
              <a:t>&lt;Tekst&gt;</a:t>
            </a:r>
          </a:p>
        </p:txBody>
      </p:sp>
    </p:spTree>
    <p:extLst>
      <p:ext uri="{BB962C8B-B14F-4D97-AF65-F5344CB8AC3E}">
        <p14:creationId xmlns:p14="http://schemas.microsoft.com/office/powerpoint/2010/main" val="1518184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o piktogrammer">
    <p:bg>
      <p:bgPr>
        <a:solidFill>
          <a:schemeClr val="tx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6" name="Pladsholder til billede 8"/>
          <p:cNvSpPr>
            <a:spLocks noGrp="1"/>
          </p:cNvSpPr>
          <p:nvPr>
            <p:ph type="pic" sz="quarter" idx="19" hasCustomPrompt="1"/>
          </p:nvPr>
        </p:nvSpPr>
        <p:spPr>
          <a:xfrm>
            <a:off x="909111" y="1563638"/>
            <a:ext cx="2880000" cy="2880320"/>
          </a:xfrm>
          <a:prstGeom prst="rect">
            <a:avLst/>
          </a:prstGeom>
        </p:spPr>
        <p:txBody>
          <a:bodyPr lIns="0"/>
          <a:lstStyle>
            <a:lvl1pPr>
              <a:defRPr sz="1500" baseline="0">
                <a:solidFill>
                  <a:schemeClr val="tx1"/>
                </a:solidFill>
                <a:latin typeface="Georgia" panose="02040502050405020303" pitchFamily="18" charset="0"/>
                <a:cs typeface="Arial" panose="020B0604020202020204" pitchFamily="34" charset="0"/>
              </a:defRPr>
            </a:lvl1pPr>
          </a:lstStyle>
          <a:p>
            <a:pPr lvl="0"/>
            <a:r>
              <a:rPr lang="da-DK" dirty="0"/>
              <a:t>[Piktogram]</a:t>
            </a:r>
          </a:p>
        </p:txBody>
      </p:sp>
      <p:sp>
        <p:nvSpPr>
          <p:cNvPr id="7" name="Pladsholder til tekst 3"/>
          <p:cNvSpPr>
            <a:spLocks noGrp="1"/>
          </p:cNvSpPr>
          <p:nvPr>
            <p:ph type="body" sz="quarter" idx="21" hasCustomPrompt="1"/>
          </p:nvPr>
        </p:nvSpPr>
        <p:spPr>
          <a:xfrm>
            <a:off x="909112" y="1203598"/>
            <a:ext cx="2880000" cy="288032"/>
          </a:xfrm>
          <a:prstGeom prst="rect">
            <a:avLst/>
          </a:prstGeom>
        </p:spPr>
        <p:txBody>
          <a:bodyPr lIns="0"/>
          <a:lstStyle>
            <a:lvl1pPr>
              <a:defRPr sz="1600" baseline="0">
                <a:solidFill>
                  <a:schemeClr val="bg1"/>
                </a:solidFill>
                <a:latin typeface="Arial" panose="020B0604020202020204" pitchFamily="34" charset="0"/>
                <a:cs typeface="Arial" panose="020B0604020202020204" pitchFamily="34" charset="0"/>
              </a:defRPr>
            </a:lvl1pPr>
          </a:lstStyle>
          <a:p>
            <a:pPr lvl="0"/>
            <a:r>
              <a:rPr lang="da-DK" dirty="0"/>
              <a:t>&lt;Tekst&gt;</a:t>
            </a:r>
          </a:p>
        </p:txBody>
      </p:sp>
      <p:sp>
        <p:nvSpPr>
          <p:cNvPr id="11" name="Pladsholder til billede 8"/>
          <p:cNvSpPr>
            <a:spLocks noGrp="1"/>
          </p:cNvSpPr>
          <p:nvPr>
            <p:ph type="pic" sz="quarter" idx="22" hasCustomPrompt="1"/>
          </p:nvPr>
        </p:nvSpPr>
        <p:spPr>
          <a:xfrm>
            <a:off x="5364088" y="1563638"/>
            <a:ext cx="2880000" cy="2880320"/>
          </a:xfrm>
          <a:prstGeom prst="rect">
            <a:avLst/>
          </a:prstGeom>
        </p:spPr>
        <p:txBody>
          <a:bodyPr lIns="0"/>
          <a:lstStyle>
            <a:lvl1pPr>
              <a:defRPr sz="1500" baseline="0">
                <a:solidFill>
                  <a:schemeClr val="tx1"/>
                </a:solidFill>
                <a:latin typeface="Georgia" panose="02040502050405020303" pitchFamily="18" charset="0"/>
                <a:cs typeface="Arial" panose="020B0604020202020204" pitchFamily="34" charset="0"/>
              </a:defRPr>
            </a:lvl1pPr>
          </a:lstStyle>
          <a:p>
            <a:pPr lvl="0"/>
            <a:r>
              <a:rPr lang="da-DK" dirty="0"/>
              <a:t>[Piktogram]</a:t>
            </a:r>
          </a:p>
        </p:txBody>
      </p:sp>
      <p:sp>
        <p:nvSpPr>
          <p:cNvPr id="13" name="Pladsholder til tekst 3"/>
          <p:cNvSpPr>
            <a:spLocks noGrp="1"/>
          </p:cNvSpPr>
          <p:nvPr>
            <p:ph type="body" sz="quarter" idx="23" hasCustomPrompt="1"/>
          </p:nvPr>
        </p:nvSpPr>
        <p:spPr>
          <a:xfrm>
            <a:off x="5364089" y="1203598"/>
            <a:ext cx="2880000" cy="288032"/>
          </a:xfrm>
          <a:prstGeom prst="rect">
            <a:avLst/>
          </a:prstGeom>
        </p:spPr>
        <p:txBody>
          <a:bodyPr lIns="0"/>
          <a:lstStyle>
            <a:lvl1pPr>
              <a:defRPr sz="1600" baseline="0">
                <a:solidFill>
                  <a:schemeClr val="bg1"/>
                </a:solidFill>
                <a:latin typeface="Arial" panose="020B0604020202020204" pitchFamily="34" charset="0"/>
                <a:cs typeface="Arial" panose="020B0604020202020204" pitchFamily="34" charset="0"/>
              </a:defRPr>
            </a:lvl1pPr>
          </a:lstStyle>
          <a:p>
            <a:pPr lvl="0"/>
            <a:r>
              <a:rPr lang="da-DK" dirty="0"/>
              <a:t>&lt;Tekst&gt;</a:t>
            </a:r>
          </a:p>
        </p:txBody>
      </p:sp>
    </p:spTree>
    <p:extLst>
      <p:ext uri="{BB962C8B-B14F-4D97-AF65-F5344CB8AC3E}">
        <p14:creationId xmlns:p14="http://schemas.microsoft.com/office/powerpoint/2010/main" val="531118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piktogrammer">
    <p:bg>
      <p:bgPr>
        <a:solidFill>
          <a:schemeClr val="tx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8" name="Pladsholder til billede 3"/>
          <p:cNvSpPr>
            <a:spLocks noGrp="1"/>
          </p:cNvSpPr>
          <p:nvPr>
            <p:ph type="pic" sz="quarter" idx="24" hasCustomPrompt="1"/>
          </p:nvPr>
        </p:nvSpPr>
        <p:spPr>
          <a:xfrm>
            <a:off x="899592" y="2139702"/>
            <a:ext cx="2340000" cy="2340000"/>
          </a:xfrm>
          <a:prstGeom prst="rect">
            <a:avLst/>
          </a:prstGeom>
        </p:spPr>
        <p:txBody>
          <a:bodyPr l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500">
                <a:solidFill>
                  <a:schemeClr val="tx1"/>
                </a:solidFill>
                <a:latin typeface="Georgia" panose="02040502050405020303" pitchFamily="18" charset="0"/>
              </a:defRPr>
            </a:lvl1pPr>
          </a:lstStyle>
          <a:p>
            <a:pPr lvl="0"/>
            <a:r>
              <a:rPr lang="da-DK" dirty="0"/>
              <a:t>[Piktogram]</a:t>
            </a:r>
          </a:p>
        </p:txBody>
      </p:sp>
      <p:sp>
        <p:nvSpPr>
          <p:cNvPr id="9" name="Pladsholder til billede 3"/>
          <p:cNvSpPr>
            <a:spLocks noGrp="1"/>
          </p:cNvSpPr>
          <p:nvPr>
            <p:ph type="pic" sz="quarter" idx="25" hasCustomPrompt="1"/>
          </p:nvPr>
        </p:nvSpPr>
        <p:spPr>
          <a:xfrm>
            <a:off x="3402000" y="2139702"/>
            <a:ext cx="2340000" cy="2340000"/>
          </a:xfrm>
          <a:prstGeom prst="rect">
            <a:avLst/>
          </a:prstGeom>
        </p:spPr>
        <p:txBody>
          <a:bodyPr l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500">
                <a:solidFill>
                  <a:schemeClr val="tx1"/>
                </a:solidFill>
                <a:latin typeface="Georgia" panose="02040502050405020303" pitchFamily="18" charset="0"/>
              </a:defRPr>
            </a:lvl1pPr>
          </a:lstStyle>
          <a:p>
            <a:pPr lvl="0"/>
            <a:r>
              <a:rPr lang="da-DK" dirty="0"/>
              <a:t>[Piktogram]</a:t>
            </a:r>
          </a:p>
        </p:txBody>
      </p:sp>
      <p:sp>
        <p:nvSpPr>
          <p:cNvPr id="12" name="Pladsholder til billede 3"/>
          <p:cNvSpPr>
            <a:spLocks noGrp="1"/>
          </p:cNvSpPr>
          <p:nvPr>
            <p:ph type="pic" sz="quarter" idx="26" hasCustomPrompt="1"/>
          </p:nvPr>
        </p:nvSpPr>
        <p:spPr>
          <a:xfrm>
            <a:off x="5898624" y="2139702"/>
            <a:ext cx="2340000" cy="2340000"/>
          </a:xfrm>
          <a:prstGeom prst="rect">
            <a:avLst/>
          </a:prstGeom>
        </p:spPr>
        <p:txBody>
          <a:bodyPr lIns="0"/>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500">
                <a:solidFill>
                  <a:schemeClr val="tx1"/>
                </a:solidFill>
                <a:latin typeface="Georgia" panose="02040502050405020303" pitchFamily="18" charset="0"/>
              </a:defRPr>
            </a:lvl1pPr>
          </a:lstStyle>
          <a:p>
            <a:pPr lvl="0"/>
            <a:r>
              <a:rPr lang="da-DK" dirty="0"/>
              <a:t>[Piktogram]</a:t>
            </a:r>
          </a:p>
        </p:txBody>
      </p:sp>
      <p:sp>
        <p:nvSpPr>
          <p:cNvPr id="11" name="Pladsholder til tekst 3">
            <a:extLst>
              <a:ext uri="{FF2B5EF4-FFF2-40B4-BE49-F238E27FC236}">
                <a16:creationId xmlns:a16="http://schemas.microsoft.com/office/drawing/2014/main" id="{1CC55E30-A1F1-4B2C-A73A-68408C7CA44D}"/>
              </a:ext>
            </a:extLst>
          </p:cNvPr>
          <p:cNvSpPr>
            <a:spLocks noGrp="1"/>
          </p:cNvSpPr>
          <p:nvPr>
            <p:ph type="body" sz="quarter" idx="29" hasCustomPrompt="1"/>
          </p:nvPr>
        </p:nvSpPr>
        <p:spPr>
          <a:xfrm>
            <a:off x="909112" y="1419622"/>
            <a:ext cx="2340000" cy="435431"/>
          </a:xfrm>
          <a:prstGeom prst="rect">
            <a:avLst/>
          </a:prstGeom>
        </p:spPr>
        <p:txBody>
          <a:bodyPr lIns="0"/>
          <a:lstStyle>
            <a:lvl1pPr>
              <a:defRPr sz="1600" baseline="0">
                <a:solidFill>
                  <a:schemeClr val="bg1"/>
                </a:solidFill>
                <a:latin typeface="Arial" panose="020B0604020202020204" pitchFamily="34" charset="0"/>
                <a:cs typeface="Arial" panose="020B0604020202020204" pitchFamily="34" charset="0"/>
              </a:defRPr>
            </a:lvl1pPr>
          </a:lstStyle>
          <a:p>
            <a:pPr lvl="0"/>
            <a:r>
              <a:rPr lang="da-DK" dirty="0"/>
              <a:t>&lt;Tekst&gt;</a:t>
            </a:r>
          </a:p>
        </p:txBody>
      </p:sp>
      <p:sp>
        <p:nvSpPr>
          <p:cNvPr id="13" name="Pladsholder til tekst 3">
            <a:extLst>
              <a:ext uri="{FF2B5EF4-FFF2-40B4-BE49-F238E27FC236}">
                <a16:creationId xmlns:a16="http://schemas.microsoft.com/office/drawing/2014/main" id="{7D4122BE-2F56-47EB-9C26-0F7A2BD202D7}"/>
              </a:ext>
            </a:extLst>
          </p:cNvPr>
          <p:cNvSpPr>
            <a:spLocks noGrp="1"/>
          </p:cNvSpPr>
          <p:nvPr>
            <p:ph type="body" sz="quarter" idx="30" hasCustomPrompt="1"/>
          </p:nvPr>
        </p:nvSpPr>
        <p:spPr>
          <a:xfrm>
            <a:off x="3402000" y="1423005"/>
            <a:ext cx="2340000" cy="435431"/>
          </a:xfrm>
          <a:prstGeom prst="rect">
            <a:avLst/>
          </a:prstGeom>
        </p:spPr>
        <p:txBody>
          <a:bodyPr lIns="0"/>
          <a:lstStyle>
            <a:lvl1pPr>
              <a:defRPr sz="1600" baseline="0">
                <a:solidFill>
                  <a:schemeClr val="bg1"/>
                </a:solidFill>
                <a:latin typeface="Arial" panose="020B0604020202020204" pitchFamily="34" charset="0"/>
                <a:cs typeface="Arial" panose="020B0604020202020204" pitchFamily="34" charset="0"/>
              </a:defRPr>
            </a:lvl1pPr>
          </a:lstStyle>
          <a:p>
            <a:pPr lvl="0"/>
            <a:r>
              <a:rPr lang="da-DK" dirty="0"/>
              <a:t>&lt;Tekst&gt;</a:t>
            </a:r>
          </a:p>
        </p:txBody>
      </p:sp>
      <p:sp>
        <p:nvSpPr>
          <p:cNvPr id="16" name="Pladsholder til tekst 3">
            <a:extLst>
              <a:ext uri="{FF2B5EF4-FFF2-40B4-BE49-F238E27FC236}">
                <a16:creationId xmlns:a16="http://schemas.microsoft.com/office/drawing/2014/main" id="{FC180877-A3CA-400B-AEE7-BB7C9960D236}"/>
              </a:ext>
            </a:extLst>
          </p:cNvPr>
          <p:cNvSpPr>
            <a:spLocks noGrp="1"/>
          </p:cNvSpPr>
          <p:nvPr>
            <p:ph type="body" sz="quarter" idx="31" hasCustomPrompt="1"/>
          </p:nvPr>
        </p:nvSpPr>
        <p:spPr>
          <a:xfrm>
            <a:off x="5940152" y="1423005"/>
            <a:ext cx="2340000" cy="435431"/>
          </a:xfrm>
          <a:prstGeom prst="rect">
            <a:avLst/>
          </a:prstGeom>
        </p:spPr>
        <p:txBody>
          <a:bodyPr lIns="0"/>
          <a:lstStyle>
            <a:lvl1pPr>
              <a:defRPr sz="1600" baseline="0">
                <a:solidFill>
                  <a:schemeClr val="bg1"/>
                </a:solidFill>
                <a:latin typeface="Arial" panose="020B0604020202020204" pitchFamily="34" charset="0"/>
                <a:cs typeface="Arial" panose="020B0604020202020204" pitchFamily="34" charset="0"/>
              </a:defRPr>
            </a:lvl1pPr>
          </a:lstStyle>
          <a:p>
            <a:pPr lvl="0"/>
            <a:r>
              <a:rPr lang="da-DK" dirty="0"/>
              <a:t>&lt;Tekst&gt;</a:t>
            </a:r>
          </a:p>
        </p:txBody>
      </p:sp>
    </p:spTree>
    <p:extLst>
      <p:ext uri="{BB962C8B-B14F-4D97-AF65-F5344CB8AC3E}">
        <p14:creationId xmlns:p14="http://schemas.microsoft.com/office/powerpoint/2010/main" val="327049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ørk grøn">
    <p:bg>
      <p:bgPr>
        <a:solidFill>
          <a:schemeClr val="tx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899591" y="1560380"/>
            <a:ext cx="7347600" cy="2880000"/>
          </a:xfrm>
          <a:prstGeom prst="rect">
            <a:avLst/>
          </a:prstGeom>
        </p:spPr>
        <p:txBody>
          <a:bodyPr lIns="0"/>
          <a:lstStyle>
            <a:lvl1pPr algn="l">
              <a:spcBef>
                <a:spcPts val="600"/>
              </a:spcBef>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0B3DFD0B-749E-45D7-B477-AC7BE9298388}"/>
              </a:ext>
            </a:extLst>
          </p:cNvPr>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2886786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ørk grå">
    <p:bg>
      <p:bgPr>
        <a:solidFill>
          <a:srgbClr val="82828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899591" y="1560380"/>
            <a:ext cx="7347600" cy="2880000"/>
          </a:xfrm>
          <a:prstGeom prst="rect">
            <a:avLst/>
          </a:prstGeom>
        </p:spPr>
        <p:txBody>
          <a:bodyPr lIns="0"/>
          <a:lstStyle>
            <a:lvl1pPr algn="l">
              <a:spcBef>
                <a:spcPts val="600"/>
              </a:spcBef>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D4343AE6-792B-4B81-8F12-110F28A9FD44}"/>
              </a:ext>
            </a:extLst>
          </p:cNvPr>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1831976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øn">
    <p:bg>
      <p:bgPr>
        <a:solidFill>
          <a:schemeClr val="accent3"/>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899591" y="1560380"/>
            <a:ext cx="7347600" cy="2880000"/>
          </a:xfrm>
          <a:prstGeom prst="rect">
            <a:avLst/>
          </a:prstGeom>
        </p:spPr>
        <p:txBody>
          <a:bodyPr lIns="0"/>
          <a:lstStyle>
            <a:lvl1pPr algn="l">
              <a:spcBef>
                <a:spcPts val="600"/>
              </a:spcBef>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854B3C96-9C8F-4051-A564-B1C27193AB0E}"/>
              </a:ext>
            </a:extLst>
          </p:cNvPr>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1831976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3">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19587"/>
            <a:ext cx="9144000" cy="2430000"/>
          </a:xfrm>
          <a:prstGeom prst="rect">
            <a:avLst/>
          </a:prstGeom>
          <a:solidFill>
            <a:schemeClr val="bg1">
              <a:lumMod val="95000"/>
            </a:schemeClr>
          </a:solidFill>
        </p:spPr>
        <p:txBody>
          <a:bodyPr tIns="432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Click </a:t>
            </a:r>
            <a:r>
              <a:rPr lang="en-GB" dirty="0" err="1"/>
              <a:t>pictureplaceholder</a:t>
            </a:r>
            <a:r>
              <a:rPr lang="en-GB" dirty="0"/>
              <a:t>, insert picture via </a:t>
            </a:r>
            <a:r>
              <a:rPr lang="en-GB" dirty="0" err="1"/>
              <a:t>ImageShopper</a:t>
            </a:r>
            <a:endParaRPr lang="en-GB" dirty="0"/>
          </a:p>
        </p:txBody>
      </p:sp>
      <p:pic>
        <p:nvPicPr>
          <p:cNvPr id="205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9" t="31106" r="-69" b="28898"/>
          <a:stretch/>
        </p:blipFill>
        <p:spPr bwMode="auto">
          <a:xfrm>
            <a:off x="0" y="0"/>
            <a:ext cx="9144000" cy="24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083847" y="4299942"/>
            <a:ext cx="1800200" cy="7619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4572000" y="3579862"/>
            <a:ext cx="4319959" cy="288032"/>
          </a:xfrm>
          <a:prstGeom prst="rect">
            <a:avLst/>
          </a:prstGeom>
        </p:spPr>
        <p:txBody>
          <a:bodyPr/>
          <a:lstStyle>
            <a:lvl1pPr marL="0" indent="0" algn="r">
              <a:buNone/>
              <a:defRPr sz="1100"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4572000" y="2716213"/>
            <a:ext cx="4310063" cy="360362"/>
          </a:xfrm>
          <a:prstGeom prst="rect">
            <a:avLst/>
          </a:prstGeom>
        </p:spPr>
        <p:txBody>
          <a:bodyPr/>
          <a:lstStyle>
            <a:lvl1pPr marL="0" indent="0" algn="r">
              <a:buNone/>
              <a:defRPr lang="da-DK" sz="2000"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4565650" y="3794993"/>
            <a:ext cx="4325938" cy="288925"/>
          </a:xfrm>
          <a:prstGeom prst="rect">
            <a:avLst/>
          </a:prstGeom>
        </p:spPr>
        <p:txBody>
          <a:bodyPr/>
          <a:lstStyle>
            <a:lvl1pPr marL="0" indent="0" algn="r">
              <a:buNone/>
              <a:defRPr sz="1100">
                <a:solidFill>
                  <a:srgbClr val="797777"/>
                </a:solidFill>
                <a:latin typeface="Arial" panose="020B0604020202020204" pitchFamily="34" charset="0"/>
                <a:cs typeface="Arial" panose="020B0604020202020204" pitchFamily="34" charset="0"/>
              </a:defRPr>
            </a:lvl1pPr>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16804531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ys støvet grøn">
    <p:bg>
      <p:bgPr>
        <a:solidFill>
          <a:schemeClr val="accent2"/>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tx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899591" y="1560380"/>
            <a:ext cx="7347600" cy="2880000"/>
          </a:xfrm>
          <a:prstGeom prst="rect">
            <a:avLst/>
          </a:prstGeom>
        </p:spPr>
        <p:txBody>
          <a:bodyPr lIns="0"/>
          <a:lstStyle>
            <a:lvl1pPr algn="l">
              <a:spcBef>
                <a:spcPts val="600"/>
              </a:spcBef>
              <a:defRPr sz="1400" baseline="0">
                <a:solidFill>
                  <a:schemeClr val="tx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687C0C15-D9F8-4774-928C-77B6BD7FAF17}"/>
              </a:ext>
            </a:extLst>
          </p:cNvPr>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tx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2204032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yb rød/brun">
    <p:bg>
      <p:bgPr>
        <a:solidFill>
          <a:schemeClr val="accent4"/>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899591" y="1560380"/>
            <a:ext cx="7347600" cy="2880000"/>
          </a:xfrm>
          <a:prstGeom prst="rect">
            <a:avLst/>
          </a:prstGeom>
        </p:spPr>
        <p:txBody>
          <a:bodyPr lIns="0"/>
          <a:lstStyle>
            <a:lvl1pPr algn="l">
              <a:spcBef>
                <a:spcPts val="600"/>
              </a:spcBef>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3BCFEBF9-F8ED-4AF2-8ED0-EE9CC4D6245A}"/>
              </a:ext>
            </a:extLst>
          </p:cNvPr>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1732362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ød">
    <p:bg>
      <p:bgPr>
        <a:solidFill>
          <a:schemeClr val="accent5"/>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899591" y="1560380"/>
            <a:ext cx="7347600" cy="2880000"/>
          </a:xfrm>
          <a:prstGeom prst="rect">
            <a:avLst/>
          </a:prstGeom>
        </p:spPr>
        <p:txBody>
          <a:bodyPr lIns="0"/>
          <a:lstStyle>
            <a:lvl1pPr algn="l">
              <a:spcBef>
                <a:spcPts val="600"/>
              </a:spcBef>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B09C0682-6540-475C-A8A3-5F81BCF255AB}"/>
              </a:ext>
            </a:extLst>
          </p:cNvPr>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3814672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ul">
    <p:bg>
      <p:bgPr>
        <a:solidFill>
          <a:schemeClr val="accent6"/>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5" name="Pladsholder til tekst 3"/>
          <p:cNvSpPr>
            <a:spLocks noGrp="1"/>
          </p:cNvSpPr>
          <p:nvPr>
            <p:ph type="body" sz="quarter" idx="14" hasCustomPrompt="1"/>
          </p:nvPr>
        </p:nvSpPr>
        <p:spPr>
          <a:xfrm>
            <a:off x="899591" y="1560380"/>
            <a:ext cx="7347600" cy="2880000"/>
          </a:xfrm>
          <a:prstGeom prst="rect">
            <a:avLst/>
          </a:prstGeom>
        </p:spPr>
        <p:txBody>
          <a:bodyPr lIns="0"/>
          <a:lstStyle>
            <a:lvl1pPr algn="l">
              <a:spcBef>
                <a:spcPts val="600"/>
              </a:spcBef>
              <a:defRPr sz="1400" baseline="0">
                <a:solidFill>
                  <a:schemeClr val="bg1"/>
                </a:solidFill>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a:lvl2pPr>
            <a:lvl4pPr marL="1714500" indent="-342900">
              <a:buFont typeface="Arial" panose="020B0604020202020204" pitchFamily="34" charset="0"/>
              <a:buChar char="•"/>
              <a:defRPr/>
            </a:lvl4pPr>
            <a:lvl5pPr marL="2057400" indent="-228600">
              <a:buFont typeface="Arial" panose="020B0604020202020204" pitchFamily="34" charset="0"/>
              <a:buChar char="•"/>
              <a:defRPr/>
            </a:lvl5pPr>
          </a:lstStyle>
          <a:p>
            <a:pPr lvl="0"/>
            <a:r>
              <a:rPr lang="da-DK" dirty="0"/>
              <a:t>&lt;Tekst&gt;</a:t>
            </a:r>
          </a:p>
        </p:txBody>
      </p:sp>
      <p:sp>
        <p:nvSpPr>
          <p:cNvPr id="4" name="Pladsholder til tekst 11">
            <a:extLst>
              <a:ext uri="{FF2B5EF4-FFF2-40B4-BE49-F238E27FC236}">
                <a16:creationId xmlns:a16="http://schemas.microsoft.com/office/drawing/2014/main" id="{B833267F-DD08-4629-BB44-B6ABA55F6F58}"/>
              </a:ext>
            </a:extLst>
          </p:cNvPr>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bg1"/>
                </a:solidFill>
                <a:latin typeface="Arial" panose="020B0604020202020204" pitchFamily="34" charset="0"/>
                <a:cs typeface="Arial" panose="020B0604020202020204" pitchFamily="34" charset="0"/>
              </a:defRPr>
            </a:lvl1pPr>
          </a:lstStyle>
          <a:p>
            <a:pPr lvl="0"/>
            <a:r>
              <a:rPr lang="da-DK" dirty="0"/>
              <a:t>&lt;Underoverskrift&gt;</a:t>
            </a:r>
          </a:p>
        </p:txBody>
      </p:sp>
    </p:spTree>
    <p:extLst>
      <p:ext uri="{BB962C8B-B14F-4D97-AF65-F5344CB8AC3E}">
        <p14:creationId xmlns:p14="http://schemas.microsoft.com/office/powerpoint/2010/main" val="3161914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oto 1">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5B66F9-3FA0-496D-A9A0-B0F1F0D929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6" name="Lige forbindelse 5">
            <a:extLst>
              <a:ext uri="{FF2B5EF4-FFF2-40B4-BE49-F238E27FC236}">
                <a16:creationId xmlns:a16="http://schemas.microsoft.com/office/drawing/2014/main" id="{C401E398-4690-47D1-9D2A-A98F5308B0B8}"/>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7" name="Pladsholder til diasnummer 5">
            <a:extLst>
              <a:ext uri="{FF2B5EF4-FFF2-40B4-BE49-F238E27FC236}">
                <a16:creationId xmlns:a16="http://schemas.microsoft.com/office/drawing/2014/main" id="{59B2A29F-1D4B-4817-BC23-03D087D51A1D}"/>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8" name="Picture 5">
            <a:extLst>
              <a:ext uri="{FF2B5EF4-FFF2-40B4-BE49-F238E27FC236}">
                <a16:creationId xmlns:a16="http://schemas.microsoft.com/office/drawing/2014/main" id="{848A6991-BF22-496F-B5F2-DF87EC42CAF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A20DAC6B-46EE-4223-9C59-AA265D50DDF3}"/>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bg1"/>
                </a:solidFill>
              </a:rPr>
              <a:t>Foto: Rahbek Media</a:t>
            </a:r>
          </a:p>
        </p:txBody>
      </p:sp>
      <p:sp>
        <p:nvSpPr>
          <p:cNvPr id="10" name="Titel 9">
            <a:extLst>
              <a:ext uri="{FF2B5EF4-FFF2-40B4-BE49-F238E27FC236}">
                <a16:creationId xmlns:a16="http://schemas.microsoft.com/office/drawing/2014/main" id="{B27F3447-77B2-465E-9C15-72163924F915}"/>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4130162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to 0 - indsæt selv">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D9E88C63-6596-4FCF-87EC-386C562453ED}"/>
              </a:ext>
            </a:extLst>
          </p:cNvPr>
          <p:cNvSpPr>
            <a:spLocks noGrp="1"/>
          </p:cNvSpPr>
          <p:nvPr>
            <p:ph type="pic" sz="quarter" idx="10"/>
          </p:nvPr>
        </p:nvSpPr>
        <p:spPr>
          <a:xfrm>
            <a:off x="0" y="0"/>
            <a:ext cx="9144000" cy="5143500"/>
          </a:xfrm>
          <a:prstGeom prst="rect">
            <a:avLst/>
          </a:prstGeom>
        </p:spPr>
        <p:txBody>
          <a:bodyPr/>
          <a:lstStyle/>
          <a:p>
            <a:endParaRPr lang="da-DK"/>
          </a:p>
        </p:txBody>
      </p:sp>
      <p:sp>
        <p:nvSpPr>
          <p:cNvPr id="5" name="Titel 9">
            <a:extLst>
              <a:ext uri="{FF2B5EF4-FFF2-40B4-BE49-F238E27FC236}">
                <a16:creationId xmlns:a16="http://schemas.microsoft.com/office/drawing/2014/main" id="{69DAE934-ECEC-4C74-BE0C-EAA3D7A614D3}"/>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9" name="Tekstfelt 8">
            <a:extLst>
              <a:ext uri="{FF2B5EF4-FFF2-40B4-BE49-F238E27FC236}">
                <a16:creationId xmlns:a16="http://schemas.microsoft.com/office/drawing/2014/main" id="{C95C234B-6969-49A7-B4F3-140AB08D8FA5}"/>
              </a:ext>
            </a:extLst>
          </p:cNvPr>
          <p:cNvSpPr txBox="1"/>
          <p:nvPr userDrawn="1"/>
        </p:nvSpPr>
        <p:spPr>
          <a:xfrm>
            <a:off x="-2412776" y="0"/>
            <a:ext cx="2271980" cy="1200329"/>
          </a:xfrm>
          <a:prstGeom prst="rect">
            <a:avLst/>
          </a:prstGeom>
          <a:noFill/>
        </p:spPr>
        <p:txBody>
          <a:bodyPr wrap="square" rtlCol="0">
            <a:spAutoFit/>
          </a:bodyPr>
          <a:lstStyle/>
          <a:p>
            <a:r>
              <a:rPr lang="da-DK" dirty="0"/>
              <a:t>Indsæt sidefod fra inspirationsslides – da den ikke kommer med når foto hentes ind</a:t>
            </a:r>
          </a:p>
        </p:txBody>
      </p:sp>
    </p:spTree>
    <p:extLst>
      <p:ext uri="{BB962C8B-B14F-4D97-AF65-F5344CB8AC3E}">
        <p14:creationId xmlns:p14="http://schemas.microsoft.com/office/powerpoint/2010/main" val="875149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to 1">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5B66F9-3FA0-496D-A9A0-B0F1F0D929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6" name="Lige forbindelse 5">
            <a:extLst>
              <a:ext uri="{FF2B5EF4-FFF2-40B4-BE49-F238E27FC236}">
                <a16:creationId xmlns:a16="http://schemas.microsoft.com/office/drawing/2014/main" id="{C401E398-4690-47D1-9D2A-A98F5308B0B8}"/>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7" name="Pladsholder til diasnummer 5">
            <a:extLst>
              <a:ext uri="{FF2B5EF4-FFF2-40B4-BE49-F238E27FC236}">
                <a16:creationId xmlns:a16="http://schemas.microsoft.com/office/drawing/2014/main" id="{59B2A29F-1D4B-4817-BC23-03D087D51A1D}"/>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8" name="Picture 5">
            <a:extLst>
              <a:ext uri="{FF2B5EF4-FFF2-40B4-BE49-F238E27FC236}">
                <a16:creationId xmlns:a16="http://schemas.microsoft.com/office/drawing/2014/main" id="{848A6991-BF22-496F-B5F2-DF87EC42CAF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A20DAC6B-46EE-4223-9C59-AA265D50DDF3}"/>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bg1"/>
                </a:solidFill>
              </a:rPr>
              <a:t>Foto: Rahbek Media</a:t>
            </a:r>
          </a:p>
        </p:txBody>
      </p:sp>
      <p:sp>
        <p:nvSpPr>
          <p:cNvPr id="10" name="Titel 9">
            <a:extLst>
              <a:ext uri="{FF2B5EF4-FFF2-40B4-BE49-F238E27FC236}">
                <a16:creationId xmlns:a16="http://schemas.microsoft.com/office/drawing/2014/main" id="{B27F3447-77B2-465E-9C15-72163924F915}"/>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1117743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to 2">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5B66F9-3FA0-496D-A9A0-B0F1F0D929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4679"/>
          <a:stretch/>
        </p:blipFill>
        <p:spPr>
          <a:xfrm>
            <a:off x="0" y="0"/>
            <a:ext cx="9143999" cy="5143500"/>
          </a:xfrm>
          <a:prstGeom prst="rect">
            <a:avLst/>
          </a:prstGeom>
        </p:spPr>
      </p:pic>
      <p:cxnSp>
        <p:nvCxnSpPr>
          <p:cNvPr id="4" name="Lige forbindelse 3">
            <a:extLst>
              <a:ext uri="{FF2B5EF4-FFF2-40B4-BE49-F238E27FC236}">
                <a16:creationId xmlns:a16="http://schemas.microsoft.com/office/drawing/2014/main" id="{EE8D57B8-F384-4083-B50B-E6A0A23BF4E4}"/>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6" name="Pladsholder til diasnummer 5">
            <a:extLst>
              <a:ext uri="{FF2B5EF4-FFF2-40B4-BE49-F238E27FC236}">
                <a16:creationId xmlns:a16="http://schemas.microsoft.com/office/drawing/2014/main" id="{056F8B70-E8C3-43EE-8AE5-5354E889B874}"/>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7" name="Picture 5">
            <a:extLst>
              <a:ext uri="{FF2B5EF4-FFF2-40B4-BE49-F238E27FC236}">
                <a16:creationId xmlns:a16="http://schemas.microsoft.com/office/drawing/2014/main" id="{09FDCBB9-6B87-481D-8FF3-98F5BD05632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F673C2F0-1816-4569-A78E-8B78181D5DE7}"/>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bg1"/>
                </a:solidFill>
              </a:rPr>
              <a:t>Foto: Stefan Grage</a:t>
            </a:r>
          </a:p>
        </p:txBody>
      </p:sp>
      <p:sp>
        <p:nvSpPr>
          <p:cNvPr id="9" name="Titel 9">
            <a:extLst>
              <a:ext uri="{FF2B5EF4-FFF2-40B4-BE49-F238E27FC236}">
                <a16:creationId xmlns:a16="http://schemas.microsoft.com/office/drawing/2014/main" id="{A6C36018-8C21-454E-AA2E-A8FDC1CDA6EF}"/>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1119607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to 3">
    <p:bg>
      <p:bgPr>
        <a:solidFill>
          <a:schemeClr val="tx2"/>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F6CAC99-A1DC-4544-85BB-70C4C9F0EAE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25"/>
          <a:stretch/>
        </p:blipFill>
        <p:spPr>
          <a:xfrm>
            <a:off x="0" y="0"/>
            <a:ext cx="9144000" cy="5143500"/>
          </a:xfrm>
          <a:prstGeom prst="rect">
            <a:avLst/>
          </a:prstGeom>
        </p:spPr>
      </p:pic>
      <p:cxnSp>
        <p:nvCxnSpPr>
          <p:cNvPr id="6" name="Lige forbindelse 5">
            <a:extLst>
              <a:ext uri="{FF2B5EF4-FFF2-40B4-BE49-F238E27FC236}">
                <a16:creationId xmlns:a16="http://schemas.microsoft.com/office/drawing/2014/main" id="{E75AE486-8E8D-4836-B33D-CE8466AA92FC}"/>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7" name="Pladsholder til diasnummer 5">
            <a:extLst>
              <a:ext uri="{FF2B5EF4-FFF2-40B4-BE49-F238E27FC236}">
                <a16:creationId xmlns:a16="http://schemas.microsoft.com/office/drawing/2014/main" id="{B0F1C46E-AB2E-4918-96AF-771A465564BA}"/>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8" name="Picture 5">
            <a:extLst>
              <a:ext uri="{FF2B5EF4-FFF2-40B4-BE49-F238E27FC236}">
                <a16:creationId xmlns:a16="http://schemas.microsoft.com/office/drawing/2014/main" id="{3E3AEE1A-8AF4-4B6D-9249-1F4541A6BAB1}"/>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FDF929E5-B638-43CF-BF18-9D44CB99B4A1}"/>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tx1"/>
                </a:solidFill>
              </a:rPr>
              <a:t>Foto: Steven </a:t>
            </a:r>
            <a:r>
              <a:rPr lang="da-DK" sz="900" dirty="0" err="1">
                <a:solidFill>
                  <a:schemeClr val="tx1"/>
                </a:solidFill>
              </a:rPr>
              <a:t>Lasry</a:t>
            </a:r>
            <a:endParaRPr lang="da-DK" sz="900" dirty="0">
              <a:solidFill>
                <a:schemeClr val="tx1"/>
              </a:solidFill>
            </a:endParaRPr>
          </a:p>
        </p:txBody>
      </p:sp>
      <p:sp>
        <p:nvSpPr>
          <p:cNvPr id="10" name="Titel 9">
            <a:extLst>
              <a:ext uri="{FF2B5EF4-FFF2-40B4-BE49-F238E27FC236}">
                <a16:creationId xmlns:a16="http://schemas.microsoft.com/office/drawing/2014/main" id="{19790B63-C3B0-4270-9890-3264E1B95C1E}"/>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1694224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to 4">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5B66F9-3FA0-496D-A9A0-B0F1F0D929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81" b="7809"/>
          <a:stretch/>
        </p:blipFill>
        <p:spPr>
          <a:xfrm>
            <a:off x="-1" y="-452587"/>
            <a:ext cx="9150215" cy="5596087"/>
          </a:xfrm>
          <a:prstGeom prst="rect">
            <a:avLst/>
          </a:prstGeom>
        </p:spPr>
      </p:pic>
      <p:cxnSp>
        <p:nvCxnSpPr>
          <p:cNvPr id="4" name="Lige forbindelse 3">
            <a:extLst>
              <a:ext uri="{FF2B5EF4-FFF2-40B4-BE49-F238E27FC236}">
                <a16:creationId xmlns:a16="http://schemas.microsoft.com/office/drawing/2014/main" id="{0C32291F-1019-418A-AF48-25A17EAFEB88}"/>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6" name="Pladsholder til diasnummer 5">
            <a:extLst>
              <a:ext uri="{FF2B5EF4-FFF2-40B4-BE49-F238E27FC236}">
                <a16:creationId xmlns:a16="http://schemas.microsoft.com/office/drawing/2014/main" id="{E1849129-C5BA-42B7-BBCA-3C9B75CFD731}"/>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7" name="Picture 5">
            <a:extLst>
              <a:ext uri="{FF2B5EF4-FFF2-40B4-BE49-F238E27FC236}">
                <a16:creationId xmlns:a16="http://schemas.microsoft.com/office/drawing/2014/main" id="{38A2D280-5DE5-46DC-B371-C21FB41A6F23}"/>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D00759D6-E66E-42BD-89D3-C36CB81F1FF7}"/>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tx1"/>
                </a:solidFill>
              </a:rPr>
              <a:t>Foto: Yangfan </a:t>
            </a:r>
            <a:r>
              <a:rPr lang="da-DK" sz="900" dirty="0" err="1">
                <a:solidFill>
                  <a:schemeClr val="tx1"/>
                </a:solidFill>
              </a:rPr>
              <a:t>Xiao</a:t>
            </a:r>
            <a:endParaRPr lang="da-DK" sz="900" dirty="0">
              <a:solidFill>
                <a:schemeClr val="tx1"/>
              </a:solidFill>
            </a:endParaRPr>
          </a:p>
        </p:txBody>
      </p:sp>
      <p:sp>
        <p:nvSpPr>
          <p:cNvPr id="9" name="Titel 9">
            <a:extLst>
              <a:ext uri="{FF2B5EF4-FFF2-40B4-BE49-F238E27FC236}">
                <a16:creationId xmlns:a16="http://schemas.microsoft.com/office/drawing/2014/main" id="{0B10D321-9BE8-41B0-B2D0-925EE96DDC42}"/>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218037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4">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19587"/>
            <a:ext cx="9144000" cy="2430000"/>
          </a:xfrm>
          <a:prstGeom prst="rect">
            <a:avLst/>
          </a:prstGeom>
          <a:solidFill>
            <a:schemeClr val="bg1">
              <a:lumMod val="95000"/>
            </a:schemeClr>
          </a:solidFill>
        </p:spPr>
        <p:txBody>
          <a:bodyPr tIns="432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Click </a:t>
            </a:r>
            <a:r>
              <a:rPr lang="en-GB" dirty="0" err="1"/>
              <a:t>pictureplaceholder</a:t>
            </a:r>
            <a:r>
              <a:rPr lang="en-GB" dirty="0"/>
              <a:t>, insert picture via </a:t>
            </a:r>
            <a:r>
              <a:rPr lang="en-GB" dirty="0" err="1"/>
              <a:t>ImageShopper</a:t>
            </a:r>
            <a:endParaRPr lang="en-GB" dirty="0"/>
          </a:p>
        </p:txBody>
      </p:sp>
      <p:pic>
        <p:nvPicPr>
          <p:cNvPr id="205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26324" b="33755"/>
          <a:stretch/>
        </p:blipFill>
        <p:spPr bwMode="auto">
          <a:xfrm>
            <a:off x="0" y="-1"/>
            <a:ext cx="9144000" cy="24336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083847" y="4299942"/>
            <a:ext cx="1800200" cy="7619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4572000" y="3579862"/>
            <a:ext cx="4319959" cy="288032"/>
          </a:xfrm>
          <a:prstGeom prst="rect">
            <a:avLst/>
          </a:prstGeom>
        </p:spPr>
        <p:txBody>
          <a:bodyPr/>
          <a:lstStyle>
            <a:lvl1pPr marL="0" indent="0" algn="r">
              <a:buNone/>
              <a:defRPr sz="1100"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4572000" y="2716213"/>
            <a:ext cx="4310063" cy="360362"/>
          </a:xfrm>
          <a:prstGeom prst="rect">
            <a:avLst/>
          </a:prstGeom>
        </p:spPr>
        <p:txBody>
          <a:bodyPr/>
          <a:lstStyle>
            <a:lvl1pPr marL="0" indent="0" algn="r">
              <a:buNone/>
              <a:defRPr lang="da-DK" sz="2000"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4565650" y="3794993"/>
            <a:ext cx="4325938" cy="288925"/>
          </a:xfrm>
          <a:prstGeom prst="rect">
            <a:avLst/>
          </a:prstGeom>
        </p:spPr>
        <p:txBody>
          <a:bodyPr/>
          <a:lstStyle>
            <a:lvl1pPr marL="0" indent="0" algn="r">
              <a:buNone/>
              <a:defRPr sz="1100">
                <a:solidFill>
                  <a:srgbClr val="797777"/>
                </a:solidFill>
                <a:latin typeface="Arial" panose="020B0604020202020204" pitchFamily="34" charset="0"/>
                <a:cs typeface="Arial" panose="020B0604020202020204" pitchFamily="34" charset="0"/>
              </a:defRPr>
            </a:lvl1pPr>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678067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to 5">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5B66F9-3FA0-496D-A9A0-B0F1F0D929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021" b="35792"/>
          <a:stretch/>
        </p:blipFill>
        <p:spPr>
          <a:xfrm>
            <a:off x="0" y="0"/>
            <a:ext cx="9144000" cy="5143500"/>
          </a:xfrm>
          <a:prstGeom prst="rect">
            <a:avLst/>
          </a:prstGeom>
        </p:spPr>
      </p:pic>
      <p:cxnSp>
        <p:nvCxnSpPr>
          <p:cNvPr id="4" name="Lige forbindelse 3">
            <a:extLst>
              <a:ext uri="{FF2B5EF4-FFF2-40B4-BE49-F238E27FC236}">
                <a16:creationId xmlns:a16="http://schemas.microsoft.com/office/drawing/2014/main" id="{C4E4B494-43A6-4709-8CF4-C0DA47267024}"/>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6" name="Pladsholder til diasnummer 5">
            <a:extLst>
              <a:ext uri="{FF2B5EF4-FFF2-40B4-BE49-F238E27FC236}">
                <a16:creationId xmlns:a16="http://schemas.microsoft.com/office/drawing/2014/main" id="{0DB13FE4-BA4E-4850-A599-1B03D2912BEA}"/>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7" name="Picture 5">
            <a:extLst>
              <a:ext uri="{FF2B5EF4-FFF2-40B4-BE49-F238E27FC236}">
                <a16:creationId xmlns:a16="http://schemas.microsoft.com/office/drawing/2014/main" id="{105151DB-C212-46DF-ABBB-1CCA888860A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4A4F879D-EDA9-483B-A56F-7ABAE6F3C0ED}"/>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tx1"/>
                </a:solidFill>
              </a:rPr>
              <a:t>Foto: Nikolaj Peter Rathmann</a:t>
            </a:r>
          </a:p>
        </p:txBody>
      </p:sp>
      <p:sp>
        <p:nvSpPr>
          <p:cNvPr id="9" name="Titel 9">
            <a:extLst>
              <a:ext uri="{FF2B5EF4-FFF2-40B4-BE49-F238E27FC236}">
                <a16:creationId xmlns:a16="http://schemas.microsoft.com/office/drawing/2014/main" id="{87355253-3C5A-4A85-B757-B92E71909E32}"/>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31523939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to 6">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5B66F9-3FA0-496D-A9A0-B0F1F0D929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801" b="29699"/>
          <a:stretch/>
        </p:blipFill>
        <p:spPr>
          <a:xfrm>
            <a:off x="0" y="0"/>
            <a:ext cx="9144000" cy="5143500"/>
          </a:xfrm>
          <a:prstGeom prst="rect">
            <a:avLst/>
          </a:prstGeom>
        </p:spPr>
      </p:pic>
      <p:cxnSp>
        <p:nvCxnSpPr>
          <p:cNvPr id="4" name="Lige forbindelse 3">
            <a:extLst>
              <a:ext uri="{FF2B5EF4-FFF2-40B4-BE49-F238E27FC236}">
                <a16:creationId xmlns:a16="http://schemas.microsoft.com/office/drawing/2014/main" id="{47C7002A-5DC9-459C-AEF1-B60278E06F1F}"/>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6" name="Pladsholder til diasnummer 5">
            <a:extLst>
              <a:ext uri="{FF2B5EF4-FFF2-40B4-BE49-F238E27FC236}">
                <a16:creationId xmlns:a16="http://schemas.microsoft.com/office/drawing/2014/main" id="{C8E3C20C-0CC8-4CAC-8908-1C8F97FFDC01}"/>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7" name="Picture 5">
            <a:extLst>
              <a:ext uri="{FF2B5EF4-FFF2-40B4-BE49-F238E27FC236}">
                <a16:creationId xmlns:a16="http://schemas.microsoft.com/office/drawing/2014/main" id="{FB0B2EAF-0B1A-458B-A19C-27136ACBCD5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35BFCFFB-E48D-4C1E-8406-379B29AE5BFB}"/>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tx1"/>
                </a:solidFill>
              </a:rPr>
              <a:t>Foto: </a:t>
            </a:r>
            <a:r>
              <a:rPr lang="da-DK" sz="900" dirty="0" err="1">
                <a:solidFill>
                  <a:schemeClr val="tx1"/>
                </a:solidFill>
              </a:rPr>
              <a:t>Kaiison</a:t>
            </a:r>
            <a:endParaRPr lang="da-DK" sz="900" dirty="0">
              <a:solidFill>
                <a:schemeClr val="tx1"/>
              </a:solidFill>
            </a:endParaRPr>
          </a:p>
        </p:txBody>
      </p:sp>
      <p:sp>
        <p:nvSpPr>
          <p:cNvPr id="8" name="Titel 9">
            <a:extLst>
              <a:ext uri="{FF2B5EF4-FFF2-40B4-BE49-F238E27FC236}">
                <a16:creationId xmlns:a16="http://schemas.microsoft.com/office/drawing/2014/main" id="{C4002545-E2E7-4B85-83F6-442AB87B9551}"/>
              </a:ext>
            </a:extLst>
          </p:cNvPr>
          <p:cNvSpPr>
            <a:spLocks noGrp="1"/>
          </p:cNvSpPr>
          <p:nvPr>
            <p:ph type="title" hasCustomPrompt="1"/>
          </p:nvPr>
        </p:nvSpPr>
        <p:spPr>
          <a:xfrm>
            <a:off x="1979711" y="1131590"/>
            <a:ext cx="6195909" cy="565175"/>
          </a:xfrm>
          <a:prstGeom prst="rect">
            <a:avLst/>
          </a:prstGeom>
        </p:spPr>
        <p:txBody>
          <a:bodyPr lIns="0" rIns="0"/>
          <a:lstStyle>
            <a:lvl1pPr indent="0" algn="l">
              <a:defRPr lang="da-DK" sz="2800" b="1" kern="1200" baseline="0" dirty="0">
                <a:solidFill>
                  <a:schemeClr val="tx2"/>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37265968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red figur">
    <p:bg>
      <p:bgPr>
        <a:solidFill>
          <a:srgbClr val="EEF0F0"/>
        </a:solidFill>
        <a:effectLst/>
      </p:bgPr>
    </p:bg>
    <p:spTree>
      <p:nvGrpSpPr>
        <p:cNvPr id="1" name=""/>
        <p:cNvGrpSpPr/>
        <p:nvPr/>
      </p:nvGrpSpPr>
      <p:grpSpPr>
        <a:xfrm>
          <a:off x="0" y="0"/>
          <a:ext cx="0" cy="0"/>
          <a:chOff x="0" y="0"/>
          <a:chExt cx="0" cy="0"/>
        </a:xfrm>
      </p:grpSpPr>
      <p:sp>
        <p:nvSpPr>
          <p:cNvPr id="3" name="Pladsholder til indhold 2"/>
          <p:cNvSpPr>
            <a:spLocks noGrp="1"/>
          </p:cNvSpPr>
          <p:nvPr>
            <p:ph idx="1" hasCustomPrompt="1"/>
          </p:nvPr>
        </p:nvSpPr>
        <p:spPr>
          <a:xfrm>
            <a:off x="899592" y="1563638"/>
            <a:ext cx="7347600" cy="2880000"/>
          </a:xfrm>
          <a:prstGeom prst="rect">
            <a:avLst/>
          </a:prstGeom>
        </p:spPr>
        <p:txBody>
          <a:bodyPr lIns="0" rIns="0"/>
          <a:lstStyle>
            <a:lvl1pPr>
              <a:defRPr sz="1500">
                <a:solidFill>
                  <a:schemeClr val="tx1"/>
                </a:solidFill>
                <a:latin typeface="Georgia" panose="02040502050405020303" pitchFamily="18" charset="0"/>
              </a:defRPr>
            </a:lvl1pPr>
          </a:lstStyle>
          <a:p>
            <a:pPr lvl="0"/>
            <a:r>
              <a:rPr lang="da-DK" dirty="0"/>
              <a:t>[Figur 1]</a:t>
            </a:r>
          </a:p>
        </p:txBody>
      </p:sp>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1203598"/>
            <a:ext cx="7348038" cy="288034"/>
          </a:xfrm>
          <a:prstGeom prst="rect">
            <a:avLst/>
          </a:prstGeom>
        </p:spPr>
        <p:txBody>
          <a:bodyPr lIns="0" rIns="0">
            <a:normAutofit/>
          </a:bodyPr>
          <a:lstStyle>
            <a:lvl1pPr>
              <a:defRPr sz="1500" baseline="0">
                <a:solidFill>
                  <a:schemeClr val="tx2"/>
                </a:solidFill>
                <a:latin typeface="Arial" panose="020B0604020202020204" pitchFamily="34" charset="0"/>
                <a:cs typeface="Arial" panose="020B0604020202020204" pitchFamily="34" charset="0"/>
              </a:defRPr>
            </a:lvl1pPr>
          </a:lstStyle>
          <a:p>
            <a:pPr lvl="0"/>
            <a:r>
              <a:rPr lang="da-DK" dirty="0"/>
              <a:t>&lt;Titel til figur 1&gt;</a:t>
            </a:r>
          </a:p>
        </p:txBody>
      </p:sp>
    </p:spTree>
    <p:extLst>
      <p:ext uri="{BB962C8B-B14F-4D97-AF65-F5344CB8AC3E}">
        <p14:creationId xmlns:p14="http://schemas.microsoft.com/office/powerpoint/2010/main" val="494906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Bullets">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6" hasCustomPrompt="1"/>
          </p:nvPr>
        </p:nvSpPr>
        <p:spPr>
          <a:xfrm>
            <a:off x="899592" y="1563638"/>
            <a:ext cx="7347600" cy="2880000"/>
          </a:xfrm>
          <a:prstGeom prst="rect">
            <a:avLst/>
          </a:prstGeom>
        </p:spPr>
        <p:txBody>
          <a:bodyPr lIns="0"/>
          <a:lstStyle>
            <a:lvl1pPr marL="216000" indent="-216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1pPr>
            <a:lvl2pPr marL="684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2pPr>
            <a:lvl3pPr marL="1080000" indent="-180000">
              <a:spcBef>
                <a:spcPts val="600"/>
              </a:spcBef>
              <a:defRPr sz="1400">
                <a:solidFill>
                  <a:schemeClr val="tx2"/>
                </a:solidFill>
                <a:latin typeface="Arial" panose="020B0604020202020204" pitchFamily="34" charset="0"/>
                <a:cs typeface="Arial" panose="020B0604020202020204" pitchFamily="34" charset="0"/>
              </a:defRPr>
            </a:lvl3pPr>
            <a:lvl4pPr marL="1548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
        <p:nvSpPr>
          <p:cNvPr id="7" name="Pladsholder til diasnummer 5">
            <a:extLst>
              <a:ext uri="{FF2B5EF4-FFF2-40B4-BE49-F238E27FC236}">
                <a16:creationId xmlns:a16="http://schemas.microsoft.com/office/drawing/2014/main" id="{ACF7D16D-ED8C-40EA-8C0E-6DFC571D50DD}"/>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8" name="Picture 5">
            <a:extLst>
              <a:ext uri="{FF2B5EF4-FFF2-40B4-BE49-F238E27FC236}">
                <a16:creationId xmlns:a16="http://schemas.microsoft.com/office/drawing/2014/main" id="{38FC0778-BEDA-4E0F-AAD1-CD938C37ED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380312" y="4532890"/>
            <a:ext cx="936104"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5B38B60F-EA0F-4B37-BA60-DDA9A36855EC}"/>
              </a:ext>
            </a:extLst>
          </p:cNvPr>
          <p:cNvCxnSpPr>
            <a:cxnSpLocks/>
          </p:cNvCxnSpPr>
          <p:nvPr userDrawn="1"/>
        </p:nvCxnSpPr>
        <p:spPr>
          <a:xfrm>
            <a:off x="1419928" y="4731003"/>
            <a:ext cx="5600344"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0711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5">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19587"/>
            <a:ext cx="9144000" cy="2430000"/>
          </a:xfrm>
          <a:prstGeom prst="rect">
            <a:avLst/>
          </a:prstGeom>
          <a:solidFill>
            <a:schemeClr val="bg1">
              <a:lumMod val="95000"/>
            </a:schemeClr>
          </a:solidFill>
        </p:spPr>
        <p:txBody>
          <a:bodyPr tIns="432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Click </a:t>
            </a:r>
            <a:r>
              <a:rPr lang="en-GB" dirty="0" err="1"/>
              <a:t>pictureplaceholder</a:t>
            </a:r>
            <a:r>
              <a:rPr lang="en-GB" dirty="0"/>
              <a:t>, insert picture via </a:t>
            </a:r>
            <a:r>
              <a:rPr lang="en-GB" dirty="0" err="1"/>
              <a:t>ImageShopper</a:t>
            </a:r>
            <a:endParaRPr lang="en-GB" dirty="0"/>
          </a:p>
        </p:txBody>
      </p:sp>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41309" b="38730"/>
          <a:stretch/>
        </p:blipFill>
        <p:spPr bwMode="auto">
          <a:xfrm>
            <a:off x="0" y="0"/>
            <a:ext cx="9144000" cy="2433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083847" y="4299942"/>
            <a:ext cx="1800200" cy="7619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4572000" y="3579862"/>
            <a:ext cx="4319959" cy="288032"/>
          </a:xfrm>
          <a:prstGeom prst="rect">
            <a:avLst/>
          </a:prstGeom>
        </p:spPr>
        <p:txBody>
          <a:bodyPr/>
          <a:lstStyle>
            <a:lvl1pPr marL="0" indent="0" algn="r">
              <a:buNone/>
              <a:defRPr sz="1100"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4572000" y="2716213"/>
            <a:ext cx="4310063" cy="360362"/>
          </a:xfrm>
          <a:prstGeom prst="rect">
            <a:avLst/>
          </a:prstGeom>
        </p:spPr>
        <p:txBody>
          <a:bodyPr/>
          <a:lstStyle>
            <a:lvl1pPr marL="0" indent="0" algn="r">
              <a:buNone/>
              <a:defRPr lang="da-DK" sz="2000"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4565650" y="3794993"/>
            <a:ext cx="4325938" cy="288925"/>
          </a:xfrm>
          <a:prstGeom prst="rect">
            <a:avLst/>
          </a:prstGeom>
        </p:spPr>
        <p:txBody>
          <a:bodyPr/>
          <a:lstStyle>
            <a:lvl1pPr marL="0" indent="0" algn="r">
              <a:buNone/>
              <a:defRPr sz="1100">
                <a:solidFill>
                  <a:srgbClr val="797777"/>
                </a:solidFill>
                <a:latin typeface="Arial" panose="020B0604020202020204" pitchFamily="34" charset="0"/>
                <a:cs typeface="Arial" panose="020B0604020202020204" pitchFamily="34" charset="0"/>
              </a:defRPr>
            </a:lvl1pPr>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1161285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6 - indsæt selv">
    <p:bg>
      <p:bgPr>
        <a:solidFill>
          <a:srgbClr val="F0F2F2"/>
        </a:solidFill>
        <a:effectLst/>
      </p:bgPr>
    </p:bg>
    <p:spTree>
      <p:nvGrpSpPr>
        <p:cNvPr id="1" name=""/>
        <p:cNvGrpSpPr/>
        <p:nvPr/>
      </p:nvGrpSpPr>
      <p:grpSpPr>
        <a:xfrm>
          <a:off x="0" y="0"/>
          <a:ext cx="0" cy="0"/>
          <a:chOff x="0" y="0"/>
          <a:chExt cx="0" cy="0"/>
        </a:xfrm>
      </p:grpSpPr>
      <p:sp>
        <p:nvSpPr>
          <p:cNvPr id="6" name="Picture Placeholder 2"/>
          <p:cNvSpPr txBox="1">
            <a:spLocks/>
          </p:cNvSpPr>
          <p:nvPr userDrawn="1"/>
        </p:nvSpPr>
        <p:spPr>
          <a:xfrm>
            <a:off x="0" y="19587"/>
            <a:ext cx="9144000" cy="2430000"/>
          </a:xfrm>
          <a:prstGeom prst="rect">
            <a:avLst/>
          </a:prstGeom>
          <a:solidFill>
            <a:schemeClr val="bg1">
              <a:lumMod val="95000"/>
            </a:schemeClr>
          </a:solidFill>
        </p:spPr>
        <p:txBody>
          <a:bodyPr tIns="432000" anchor="ctr" anchorCtr="0"/>
          <a:lstStyle>
            <a:lvl1pPr marL="0" marR="0" indent="0" algn="ctr" defTabSz="685800" rtl="0" eaLnBrk="1" fontAlgn="base" latinLnBrk="0" hangingPunct="1">
              <a:lnSpc>
                <a:spcPct val="100000"/>
              </a:lnSpc>
              <a:spcBef>
                <a:spcPct val="0"/>
              </a:spcBef>
              <a:spcAft>
                <a:spcPct val="0"/>
              </a:spcAft>
              <a:buClrTx/>
              <a:buSzTx/>
              <a:buFontTx/>
              <a:buNone/>
              <a:tabLst/>
              <a:defRPr sz="1100" b="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Click </a:t>
            </a:r>
            <a:r>
              <a:rPr lang="en-GB" dirty="0" err="1"/>
              <a:t>pictureplaceholder</a:t>
            </a:r>
            <a:r>
              <a:rPr lang="en-GB" dirty="0"/>
              <a:t>, insert picture via </a:t>
            </a:r>
            <a:r>
              <a:rPr lang="en-GB" dirty="0" err="1"/>
              <a:t>ImageShopper</a:t>
            </a:r>
            <a:endParaRPr lang="en-GB" dirty="0"/>
          </a:p>
        </p:txBody>
      </p:sp>
      <p:pic>
        <p:nvPicPr>
          <p:cNvPr id="9" name="Picture 5">
            <a:extLst>
              <a:ext uri="{FF2B5EF4-FFF2-40B4-BE49-F238E27FC236}">
                <a16:creationId xmlns:a16="http://schemas.microsoft.com/office/drawing/2014/main" id="{A72445DC-6A27-44B1-939D-DA9DA67D69D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083847" y="4299942"/>
            <a:ext cx="1800200" cy="7619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A4330915-3891-4A0C-8B5A-BFB6FCEF7756}"/>
              </a:ext>
            </a:extLst>
          </p:cNvPr>
          <p:cNvSpPr>
            <a:spLocks noGrp="1"/>
          </p:cNvSpPr>
          <p:nvPr>
            <p:ph type="body" sz="quarter" idx="14" hasCustomPrompt="1"/>
          </p:nvPr>
        </p:nvSpPr>
        <p:spPr>
          <a:xfrm>
            <a:off x="4572000" y="3579862"/>
            <a:ext cx="4319959" cy="288032"/>
          </a:xfrm>
          <a:prstGeom prst="rect">
            <a:avLst/>
          </a:prstGeom>
        </p:spPr>
        <p:txBody>
          <a:bodyPr/>
          <a:lstStyle>
            <a:lvl1pPr marL="0" indent="0" algn="r">
              <a:buNone/>
              <a:defRPr sz="1100"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2" name="Pladsholder til tekst 2">
            <a:extLst>
              <a:ext uri="{FF2B5EF4-FFF2-40B4-BE49-F238E27FC236}">
                <a16:creationId xmlns:a16="http://schemas.microsoft.com/office/drawing/2014/main" id="{3843C23E-997E-479E-8149-5A545399CC48}"/>
              </a:ext>
            </a:extLst>
          </p:cNvPr>
          <p:cNvSpPr>
            <a:spLocks noGrp="1"/>
          </p:cNvSpPr>
          <p:nvPr>
            <p:ph type="body" sz="quarter" idx="15" hasCustomPrompt="1"/>
          </p:nvPr>
        </p:nvSpPr>
        <p:spPr>
          <a:xfrm>
            <a:off x="4572000" y="2716213"/>
            <a:ext cx="4310063" cy="360362"/>
          </a:xfrm>
          <a:prstGeom prst="rect">
            <a:avLst/>
          </a:prstGeom>
        </p:spPr>
        <p:txBody>
          <a:bodyPr/>
          <a:lstStyle>
            <a:lvl1pPr marL="0" indent="0" algn="r">
              <a:buNone/>
              <a:defRPr lang="da-DK" sz="2000"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3" name="Pladsholder til tekst 3">
            <a:extLst>
              <a:ext uri="{FF2B5EF4-FFF2-40B4-BE49-F238E27FC236}">
                <a16:creationId xmlns:a16="http://schemas.microsoft.com/office/drawing/2014/main" id="{35427787-4878-4555-B83C-EF35329C2B90}"/>
              </a:ext>
            </a:extLst>
          </p:cNvPr>
          <p:cNvSpPr>
            <a:spLocks noGrp="1"/>
          </p:cNvSpPr>
          <p:nvPr>
            <p:ph type="body" sz="quarter" idx="16" hasCustomPrompt="1"/>
          </p:nvPr>
        </p:nvSpPr>
        <p:spPr>
          <a:xfrm>
            <a:off x="4565650" y="3794993"/>
            <a:ext cx="4325938" cy="288925"/>
          </a:xfrm>
          <a:prstGeom prst="rect">
            <a:avLst/>
          </a:prstGeom>
        </p:spPr>
        <p:txBody>
          <a:bodyPr/>
          <a:lstStyle>
            <a:lvl1pPr marL="0" indent="0" algn="r">
              <a:buNone/>
              <a:defRPr sz="1100">
                <a:solidFill>
                  <a:srgbClr val="797777"/>
                </a:solidFill>
                <a:latin typeface="Arial" panose="020B0604020202020204" pitchFamily="34" charset="0"/>
                <a:cs typeface="Arial" panose="020B0604020202020204" pitchFamily="34" charset="0"/>
              </a:defRPr>
            </a:lvl1pPr>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da-DK" dirty="0"/>
              <a:t>&lt;Navn&gt;</a:t>
            </a:r>
          </a:p>
        </p:txBody>
      </p:sp>
      <p:sp>
        <p:nvSpPr>
          <p:cNvPr id="3" name="Pladsholder til billede 2">
            <a:extLst>
              <a:ext uri="{FF2B5EF4-FFF2-40B4-BE49-F238E27FC236}">
                <a16:creationId xmlns:a16="http://schemas.microsoft.com/office/drawing/2014/main" id="{20691DB0-2B8D-4B5E-977F-D1B560AEA201}"/>
              </a:ext>
            </a:extLst>
          </p:cNvPr>
          <p:cNvSpPr>
            <a:spLocks noGrp="1"/>
          </p:cNvSpPr>
          <p:nvPr>
            <p:ph type="pic" sz="quarter" idx="17"/>
          </p:nvPr>
        </p:nvSpPr>
        <p:spPr>
          <a:xfrm>
            <a:off x="-20638" y="-6052"/>
            <a:ext cx="9172576" cy="2433638"/>
          </a:xfrm>
          <a:prstGeom prst="rect">
            <a:avLst/>
          </a:prstGeom>
        </p:spPr>
        <p:txBody>
          <a:bodyPr/>
          <a:lstStyle/>
          <a:p>
            <a:endParaRPr lang="da-DK"/>
          </a:p>
        </p:txBody>
      </p:sp>
    </p:spTree>
    <p:extLst>
      <p:ext uri="{BB962C8B-B14F-4D97-AF65-F5344CB8AC3E}">
        <p14:creationId xmlns:p14="http://schemas.microsoft.com/office/powerpoint/2010/main" val="902608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7 - intet foto">
    <p:bg>
      <p:bgPr>
        <a:solidFill>
          <a:srgbClr val="F0F2F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EF7CCC8-FE3A-4C68-A21B-2A9FB418CC2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083847" y="4299942"/>
            <a:ext cx="1800200" cy="7619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3">
            <a:extLst>
              <a:ext uri="{FF2B5EF4-FFF2-40B4-BE49-F238E27FC236}">
                <a16:creationId xmlns:a16="http://schemas.microsoft.com/office/drawing/2014/main" id="{DDD0FD9D-EDA4-4092-B060-628C6DB23E2C}"/>
              </a:ext>
            </a:extLst>
          </p:cNvPr>
          <p:cNvSpPr>
            <a:spLocks noGrp="1"/>
          </p:cNvSpPr>
          <p:nvPr>
            <p:ph type="body" sz="quarter" idx="14" hasCustomPrompt="1"/>
          </p:nvPr>
        </p:nvSpPr>
        <p:spPr>
          <a:xfrm>
            <a:off x="4572000" y="3579862"/>
            <a:ext cx="4319959" cy="288032"/>
          </a:xfrm>
          <a:prstGeom prst="rect">
            <a:avLst/>
          </a:prstGeom>
        </p:spPr>
        <p:txBody>
          <a:bodyPr/>
          <a:lstStyle>
            <a:lvl1pPr marL="0" indent="0" algn="r">
              <a:buNone/>
              <a:defRPr sz="1100" b="0" baseline="0">
                <a:solidFill>
                  <a:srgbClr val="797777"/>
                </a:solidFill>
                <a:latin typeface="Arial" panose="020B0604020202020204" pitchFamily="34" charset="0"/>
                <a:cs typeface="Arial" panose="020B0604020202020204" pitchFamily="34" charset="0"/>
              </a:defRPr>
            </a:lvl1pPr>
          </a:lstStyle>
          <a:p>
            <a:pPr lvl="0"/>
            <a:r>
              <a:rPr lang="da-DK" dirty="0"/>
              <a:t>&lt;Dato [</a:t>
            </a:r>
            <a:r>
              <a:rPr lang="da-DK" dirty="0" err="1"/>
              <a:t>dd</a:t>
            </a:r>
            <a:r>
              <a:rPr lang="da-DK" dirty="0"/>
              <a:t>-mm-</a:t>
            </a:r>
            <a:r>
              <a:rPr lang="da-DK" dirty="0" err="1"/>
              <a:t>åååå</a:t>
            </a:r>
            <a:r>
              <a:rPr lang="da-DK" dirty="0"/>
              <a:t>]&gt;</a:t>
            </a:r>
          </a:p>
        </p:txBody>
      </p:sp>
      <p:sp>
        <p:nvSpPr>
          <p:cNvPr id="10" name="Pladsholder til tekst 2">
            <a:extLst>
              <a:ext uri="{FF2B5EF4-FFF2-40B4-BE49-F238E27FC236}">
                <a16:creationId xmlns:a16="http://schemas.microsoft.com/office/drawing/2014/main" id="{347E00CD-7426-48CC-8CF2-01ECFBA893E7}"/>
              </a:ext>
            </a:extLst>
          </p:cNvPr>
          <p:cNvSpPr>
            <a:spLocks noGrp="1"/>
          </p:cNvSpPr>
          <p:nvPr>
            <p:ph type="body" sz="quarter" idx="15" hasCustomPrompt="1"/>
          </p:nvPr>
        </p:nvSpPr>
        <p:spPr>
          <a:xfrm>
            <a:off x="4572000" y="2716213"/>
            <a:ext cx="4310063" cy="360362"/>
          </a:xfrm>
          <a:prstGeom prst="rect">
            <a:avLst/>
          </a:prstGeom>
        </p:spPr>
        <p:txBody>
          <a:bodyPr/>
          <a:lstStyle>
            <a:lvl1pPr marL="0" indent="0" algn="r">
              <a:buNone/>
              <a:defRPr lang="da-DK" sz="2000" b="1" kern="1200" baseline="0" dirty="0">
                <a:solidFill>
                  <a:schemeClr val="accent3"/>
                </a:solidFill>
                <a:latin typeface="Arial" panose="020B0604020202020204" pitchFamily="34" charset="0"/>
                <a:ea typeface="+mn-ea"/>
                <a:cs typeface="Arial" panose="020B0604020202020204" pitchFamily="34" charset="0"/>
              </a:defRPr>
            </a:lvl1pPr>
          </a:lstStyle>
          <a:p>
            <a:pPr lvl="0"/>
            <a:r>
              <a:rPr lang="da-DK" dirty="0"/>
              <a:t>&lt;Overskrift 1&gt;</a:t>
            </a:r>
          </a:p>
        </p:txBody>
      </p:sp>
      <p:sp>
        <p:nvSpPr>
          <p:cNvPr id="11" name="Pladsholder til tekst 3">
            <a:extLst>
              <a:ext uri="{FF2B5EF4-FFF2-40B4-BE49-F238E27FC236}">
                <a16:creationId xmlns:a16="http://schemas.microsoft.com/office/drawing/2014/main" id="{81B6523E-F224-42C7-9579-5CD7673BA58A}"/>
              </a:ext>
            </a:extLst>
          </p:cNvPr>
          <p:cNvSpPr>
            <a:spLocks noGrp="1"/>
          </p:cNvSpPr>
          <p:nvPr>
            <p:ph type="body" sz="quarter" idx="16" hasCustomPrompt="1"/>
          </p:nvPr>
        </p:nvSpPr>
        <p:spPr>
          <a:xfrm>
            <a:off x="4565650" y="3794993"/>
            <a:ext cx="4325938" cy="288925"/>
          </a:xfrm>
          <a:prstGeom prst="rect">
            <a:avLst/>
          </a:prstGeom>
        </p:spPr>
        <p:txBody>
          <a:bodyPr/>
          <a:lstStyle>
            <a:lvl1pPr marL="0" indent="0" algn="r">
              <a:buNone/>
              <a:defRPr sz="1100">
                <a:solidFill>
                  <a:srgbClr val="797777"/>
                </a:solidFill>
                <a:latin typeface="Arial" panose="020B0604020202020204" pitchFamily="34" charset="0"/>
                <a:cs typeface="Arial" panose="020B0604020202020204" pitchFamily="34" charset="0"/>
              </a:defRPr>
            </a:lvl1pPr>
            <a:lvl2pPr>
              <a:defRPr sz="1200">
                <a:latin typeface="Segoe UI" panose="020B0502040204020203" pitchFamily="34" charset="0"/>
                <a:cs typeface="Segoe UI" panose="020B0502040204020203" pitchFamily="34" charset="0"/>
              </a:defRPr>
            </a:lvl2pPr>
            <a:lvl3pPr>
              <a:defRPr sz="1200">
                <a:latin typeface="Segoe UI" panose="020B0502040204020203" pitchFamily="34" charset="0"/>
                <a:cs typeface="Segoe UI" panose="020B0502040204020203" pitchFamily="34" charset="0"/>
              </a:defRPr>
            </a:lvl3pPr>
            <a:lvl4pPr>
              <a:defRPr sz="1200">
                <a:latin typeface="Segoe UI" panose="020B0502040204020203" pitchFamily="34" charset="0"/>
                <a:cs typeface="Segoe UI" panose="020B0502040204020203" pitchFamily="34" charset="0"/>
              </a:defRPr>
            </a:lvl4pPr>
            <a:lvl5pPr>
              <a:defRPr sz="1200">
                <a:latin typeface="Segoe UI" panose="020B0502040204020203" pitchFamily="34" charset="0"/>
                <a:cs typeface="Segoe UI" panose="020B0502040204020203" pitchFamily="34" charset="0"/>
              </a:defRPr>
            </a:lvl5pPr>
          </a:lstStyle>
          <a:p>
            <a:pPr lvl="0"/>
            <a:r>
              <a:rPr lang="da-DK" dirty="0"/>
              <a:t>&lt;Navn&gt;</a:t>
            </a:r>
          </a:p>
        </p:txBody>
      </p:sp>
    </p:spTree>
    <p:extLst>
      <p:ext uri="{BB962C8B-B14F-4D97-AF65-F5344CB8AC3E}">
        <p14:creationId xmlns:p14="http://schemas.microsoft.com/office/powerpoint/2010/main" val="1018448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p:bg>
      <p:bgPr>
        <a:solidFill>
          <a:srgbClr val="EEF0F0"/>
        </a:solidFill>
        <a:effectLst/>
      </p:bgPr>
    </p:bg>
    <p:spTree>
      <p:nvGrpSpPr>
        <p:cNvPr id="1" name=""/>
        <p:cNvGrpSpPr/>
        <p:nvPr/>
      </p:nvGrpSpPr>
      <p:grpSpPr>
        <a:xfrm>
          <a:off x="0" y="0"/>
          <a:ext cx="0" cy="0"/>
          <a:chOff x="0" y="0"/>
          <a:chExt cx="0" cy="0"/>
        </a:xfrm>
      </p:grpSpPr>
      <p:sp>
        <p:nvSpPr>
          <p:cNvPr id="10" name="Titel 9"/>
          <p:cNvSpPr>
            <a:spLocks noGrp="1"/>
          </p:cNvSpPr>
          <p:nvPr>
            <p:ph type="title" hasCustomPrompt="1"/>
          </p:nvPr>
        </p:nvSpPr>
        <p:spPr>
          <a:xfrm>
            <a:off x="899592" y="365699"/>
            <a:ext cx="7348038" cy="565175"/>
          </a:xfrm>
          <a:prstGeom prst="rect">
            <a:avLst/>
          </a:prstGeom>
        </p:spPr>
        <p:txBody>
          <a:bodyPr lIns="0" rIns="0"/>
          <a:lstStyle>
            <a:lvl1pPr indent="0" algn="l">
              <a:defRPr lang="da-DK" sz="2600" b="1" kern="1200" baseline="0" dirty="0">
                <a:solidFill>
                  <a:schemeClr val="accent3"/>
                </a:solidFill>
                <a:latin typeface="Arial" panose="020B0604020202020204" pitchFamily="34" charset="0"/>
                <a:ea typeface="+mj-ea"/>
                <a:cs typeface="Arial" panose="020B0604020202020204" pitchFamily="34" charset="0"/>
              </a:defRPr>
            </a:lvl1pPr>
          </a:lstStyle>
          <a:p>
            <a:r>
              <a:rPr lang="da-DK" dirty="0"/>
              <a:t>&lt;Overskrift&gt;</a:t>
            </a:r>
          </a:p>
        </p:txBody>
      </p:sp>
      <p:sp>
        <p:nvSpPr>
          <p:cNvPr id="12" name="Pladsholder til tekst 11"/>
          <p:cNvSpPr>
            <a:spLocks noGrp="1"/>
          </p:cNvSpPr>
          <p:nvPr>
            <p:ph type="body" sz="quarter" idx="13" hasCustomPrompt="1"/>
          </p:nvPr>
        </p:nvSpPr>
        <p:spPr>
          <a:xfrm>
            <a:off x="899592" y="987427"/>
            <a:ext cx="7348038" cy="504205"/>
          </a:xfrm>
          <a:prstGeom prst="rect">
            <a:avLst/>
          </a:prstGeom>
        </p:spPr>
        <p:txBody>
          <a:bodyPr lIns="0" rIns="0">
            <a:normAutofit/>
          </a:bodyPr>
          <a:lstStyle>
            <a:lvl1pPr>
              <a:defRPr sz="1500" b="1" baseline="0">
                <a:solidFill>
                  <a:schemeClr val="tx2"/>
                </a:solidFill>
                <a:latin typeface="Arial" panose="020B0604020202020204" pitchFamily="34" charset="0"/>
                <a:cs typeface="Arial" panose="020B0604020202020204" pitchFamily="34" charset="0"/>
              </a:defRPr>
            </a:lvl1pPr>
          </a:lstStyle>
          <a:p>
            <a:pPr lvl="0"/>
            <a:r>
              <a:rPr lang="da-DK" dirty="0"/>
              <a:t>&lt;Underoverskrift&gt;</a:t>
            </a:r>
          </a:p>
        </p:txBody>
      </p:sp>
      <p:sp>
        <p:nvSpPr>
          <p:cNvPr id="5" name="Pladsholder til tekst 3"/>
          <p:cNvSpPr>
            <a:spLocks noGrp="1"/>
          </p:cNvSpPr>
          <p:nvPr>
            <p:ph type="body" sz="quarter" idx="16" hasCustomPrompt="1"/>
          </p:nvPr>
        </p:nvSpPr>
        <p:spPr>
          <a:xfrm>
            <a:off x="899592" y="1563638"/>
            <a:ext cx="7347600" cy="2880000"/>
          </a:xfrm>
          <a:prstGeom prst="rect">
            <a:avLst/>
          </a:prstGeom>
        </p:spPr>
        <p:txBody>
          <a:bodyPr lIns="0"/>
          <a:lstStyle>
            <a:lvl1pPr marL="216000" indent="-216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1pPr>
            <a:lvl2pPr marL="684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2pPr>
            <a:lvl3pPr marL="1080000" indent="-180000">
              <a:spcBef>
                <a:spcPts val="600"/>
              </a:spcBef>
              <a:defRPr sz="1400">
                <a:solidFill>
                  <a:schemeClr val="tx2"/>
                </a:solidFill>
                <a:latin typeface="Arial" panose="020B0604020202020204" pitchFamily="34" charset="0"/>
                <a:cs typeface="Arial" panose="020B0604020202020204" pitchFamily="34" charset="0"/>
              </a:defRPr>
            </a:lvl3pPr>
            <a:lvl4pPr marL="1548000" indent="-180000">
              <a:spcBef>
                <a:spcPts val="600"/>
              </a:spcBef>
              <a:buFont typeface="Arial" panose="020B0604020202020204" pitchFamily="34" charset="0"/>
              <a:buChar char="•"/>
              <a:defRPr sz="1400">
                <a:solidFill>
                  <a:schemeClr val="tx2"/>
                </a:solidFill>
                <a:latin typeface="Arial" panose="020B0604020202020204" pitchFamily="34" charset="0"/>
                <a:cs typeface="Arial" panose="020B0604020202020204" pitchFamily="34" charset="0"/>
              </a:defRPr>
            </a:lvl4pPr>
          </a:lstStyle>
          <a:p>
            <a:pPr lvl="0"/>
            <a:r>
              <a:rPr lang="da-DK" dirty="0"/>
              <a:t>&lt;Tekst&gt;</a:t>
            </a:r>
          </a:p>
          <a:p>
            <a:pPr lvl="1"/>
            <a:r>
              <a:rPr lang="da-DK" dirty="0"/>
              <a:t>Andet niveau</a:t>
            </a:r>
          </a:p>
          <a:p>
            <a:pPr lvl="2"/>
            <a:r>
              <a:rPr lang="da-DK" dirty="0"/>
              <a:t>Tredje niveau</a:t>
            </a:r>
          </a:p>
          <a:p>
            <a:pPr lvl="3"/>
            <a:r>
              <a:rPr lang="da-DK" dirty="0"/>
              <a:t>Fjerde niveau</a:t>
            </a:r>
          </a:p>
        </p:txBody>
      </p:sp>
      <p:sp>
        <p:nvSpPr>
          <p:cNvPr id="7" name="Pladsholder til diasnummer 5">
            <a:extLst>
              <a:ext uri="{FF2B5EF4-FFF2-40B4-BE49-F238E27FC236}">
                <a16:creationId xmlns:a16="http://schemas.microsoft.com/office/drawing/2014/main" id="{ACF7D16D-ED8C-40EA-8C0E-6DFC571D50DD}"/>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8" name="Picture 5">
            <a:extLst>
              <a:ext uri="{FF2B5EF4-FFF2-40B4-BE49-F238E27FC236}">
                <a16:creationId xmlns:a16="http://schemas.microsoft.com/office/drawing/2014/main" id="{38FC0778-BEDA-4E0F-AAD1-CD938C37ED6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7380312" y="4532890"/>
            <a:ext cx="936104"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Lige forbindelse 8">
            <a:extLst>
              <a:ext uri="{FF2B5EF4-FFF2-40B4-BE49-F238E27FC236}">
                <a16:creationId xmlns:a16="http://schemas.microsoft.com/office/drawing/2014/main" id="{5B38B60F-EA0F-4B37-BA60-DDA9A36855EC}"/>
              </a:ext>
            </a:extLst>
          </p:cNvPr>
          <p:cNvCxnSpPr>
            <a:cxnSpLocks/>
          </p:cNvCxnSpPr>
          <p:nvPr userDrawn="1"/>
        </p:nvCxnSpPr>
        <p:spPr>
          <a:xfrm>
            <a:off x="1419928" y="4731003"/>
            <a:ext cx="5600344"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20872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Foto 1">
    <p:bg>
      <p:bgPr>
        <a:solidFill>
          <a:schemeClr val="tx2"/>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5B66F9-3FA0-496D-A9A0-B0F1F0D929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cxnSp>
        <p:nvCxnSpPr>
          <p:cNvPr id="6" name="Lige forbindelse 5">
            <a:extLst>
              <a:ext uri="{FF2B5EF4-FFF2-40B4-BE49-F238E27FC236}">
                <a16:creationId xmlns:a16="http://schemas.microsoft.com/office/drawing/2014/main" id="{C401E398-4690-47D1-9D2A-A98F5308B0B8}"/>
              </a:ext>
            </a:extLst>
          </p:cNvPr>
          <p:cNvCxnSpPr>
            <a:cxnSpLocks/>
          </p:cNvCxnSpPr>
          <p:nvPr userDrawn="1"/>
        </p:nvCxnSpPr>
        <p:spPr>
          <a:xfrm>
            <a:off x="1419928" y="4731003"/>
            <a:ext cx="5744360" cy="0"/>
          </a:xfrm>
          <a:prstGeom prst="line">
            <a:avLst/>
          </a:prstGeom>
          <a:ln>
            <a:solidFill>
              <a:schemeClr val="bg2"/>
            </a:solidFill>
          </a:ln>
        </p:spPr>
        <p:style>
          <a:lnRef idx="1">
            <a:schemeClr val="accent3"/>
          </a:lnRef>
          <a:fillRef idx="0">
            <a:schemeClr val="accent3"/>
          </a:fillRef>
          <a:effectRef idx="0">
            <a:schemeClr val="accent3"/>
          </a:effectRef>
          <a:fontRef idx="minor">
            <a:schemeClr val="tx1"/>
          </a:fontRef>
        </p:style>
      </p:cxnSp>
      <p:sp>
        <p:nvSpPr>
          <p:cNvPr id="7" name="Pladsholder til diasnummer 5">
            <a:extLst>
              <a:ext uri="{FF2B5EF4-FFF2-40B4-BE49-F238E27FC236}">
                <a16:creationId xmlns:a16="http://schemas.microsoft.com/office/drawing/2014/main" id="{59B2A29F-1D4B-4817-BC23-03D087D51A1D}"/>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8" name="Picture 5">
            <a:extLst>
              <a:ext uri="{FF2B5EF4-FFF2-40B4-BE49-F238E27FC236}">
                <a16:creationId xmlns:a16="http://schemas.microsoft.com/office/drawing/2014/main" id="{848A6991-BF22-496F-B5F2-DF87EC42CAF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A20DAC6B-46EE-4223-9C59-AA265D50DDF3}"/>
              </a:ext>
            </a:extLst>
          </p:cNvPr>
          <p:cNvSpPr txBox="1"/>
          <p:nvPr userDrawn="1"/>
        </p:nvSpPr>
        <p:spPr>
          <a:xfrm>
            <a:off x="5796137" y="27931"/>
            <a:ext cx="3312368" cy="230832"/>
          </a:xfrm>
          <a:prstGeom prst="rect">
            <a:avLst/>
          </a:prstGeom>
          <a:noFill/>
        </p:spPr>
        <p:txBody>
          <a:bodyPr wrap="square" rtlCol="0">
            <a:spAutoFit/>
          </a:bodyPr>
          <a:lstStyle/>
          <a:p>
            <a:pPr algn="r"/>
            <a:r>
              <a:rPr lang="da-DK" sz="900" dirty="0">
                <a:solidFill>
                  <a:schemeClr val="bg1"/>
                </a:solidFill>
              </a:rPr>
              <a:t>Foto: Rahbek Media</a:t>
            </a:r>
          </a:p>
        </p:txBody>
      </p:sp>
      <p:sp>
        <p:nvSpPr>
          <p:cNvPr id="10" name="Titel 9">
            <a:extLst>
              <a:ext uri="{FF2B5EF4-FFF2-40B4-BE49-F238E27FC236}">
                <a16:creationId xmlns:a16="http://schemas.microsoft.com/office/drawing/2014/main" id="{B27F3447-77B2-465E-9C15-72163924F915}"/>
              </a:ext>
            </a:extLst>
          </p:cNvPr>
          <p:cNvSpPr>
            <a:spLocks noGrp="1"/>
          </p:cNvSpPr>
          <p:nvPr>
            <p:ph type="title" hasCustomPrompt="1"/>
          </p:nvPr>
        </p:nvSpPr>
        <p:spPr>
          <a:xfrm>
            <a:off x="827583" y="1131590"/>
            <a:ext cx="7348038" cy="565175"/>
          </a:xfrm>
          <a:prstGeom prst="rect">
            <a:avLst/>
          </a:prstGeom>
        </p:spPr>
        <p:txBody>
          <a:bodyPr lIns="0" rIns="0"/>
          <a:lstStyle>
            <a:lvl1pPr indent="0" algn="l">
              <a:defRPr lang="da-DK" sz="2800" b="1" kern="1200" baseline="0" dirty="0">
                <a:solidFill>
                  <a:schemeClr val="bg1"/>
                </a:solidFill>
                <a:latin typeface="Arial" panose="020B0604020202020204" pitchFamily="34" charset="0"/>
                <a:ea typeface="+mj-ea"/>
                <a:cs typeface="Arial" panose="020B0604020202020204" pitchFamily="34" charset="0"/>
              </a:defRPr>
            </a:lvl1pPr>
          </a:lstStyle>
          <a:p>
            <a:r>
              <a:rPr lang="da-DK" dirty="0"/>
              <a:t>&lt;Overskrift&gt;</a:t>
            </a:r>
          </a:p>
        </p:txBody>
      </p:sp>
    </p:spTree>
    <p:extLst>
      <p:ext uri="{BB962C8B-B14F-4D97-AF65-F5344CB8AC3E}">
        <p14:creationId xmlns:p14="http://schemas.microsoft.com/office/powerpoint/2010/main" val="76556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4.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image" Target="../media/image8.png"/><Relationship Id="rId4" Type="http://schemas.openxmlformats.org/officeDocument/2006/relationships/slideLayout" Target="../slideLayouts/slideLayout30.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8.png"/><Relationship Id="rId5" Type="http://schemas.openxmlformats.org/officeDocument/2006/relationships/slideLayout" Target="../slideLayouts/slideLayout39.xml"/><Relationship Id="rId10" Type="http://schemas.openxmlformats.org/officeDocument/2006/relationships/theme" Target="../theme/theme8.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179221"/>
      </p:ext>
    </p:extLst>
  </p:cSld>
  <p:clrMap bg1="lt1" tx1="dk1" bg2="lt2" tx2="dk2" accent1="accent1" accent2="accent2" accent3="accent3" accent4="accent4" accent5="accent5" accent6="accent6" hlink="hlink" folHlink="folHlink"/>
  <p:sldLayoutIdLst>
    <p:sldLayoutId id="2147483649" r:id="rId1"/>
    <p:sldLayoutId id="2147483735" r:id="rId2"/>
    <p:sldLayoutId id="2147483707" r:id="rId3"/>
    <p:sldLayoutId id="2147483737" r:id="rId4"/>
    <p:sldLayoutId id="2147483738" r:id="rId5"/>
    <p:sldLayoutId id="2147483736" r:id="rId6"/>
    <p:sldLayoutId id="2147483709" r:id="rId7"/>
    <p:sldLayoutId id="2147483760" r:id="rId8"/>
    <p:sldLayoutId id="2147483762"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cxnSp>
        <p:nvCxnSpPr>
          <p:cNvPr id="13" name="Lige forbindelse 12"/>
          <p:cNvCxnSpPr>
            <a:cxnSpLocks/>
          </p:cNvCxnSpPr>
          <p:nvPr/>
        </p:nvCxnSpPr>
        <p:spPr>
          <a:xfrm>
            <a:off x="1419928" y="4731003"/>
            <a:ext cx="5600344" cy="0"/>
          </a:xfrm>
          <a:prstGeom prst="line">
            <a:avLst/>
          </a:prstGeom>
          <a:ln/>
        </p:spPr>
        <p:style>
          <a:lnRef idx="1">
            <a:schemeClr val="accent3"/>
          </a:lnRef>
          <a:fillRef idx="0">
            <a:schemeClr val="accent3"/>
          </a:fillRef>
          <a:effectRef idx="0">
            <a:schemeClr val="accent3"/>
          </a:effectRef>
          <a:fontRef idx="minor">
            <a:schemeClr val="tx1"/>
          </a:fontRef>
        </p:style>
      </p:cxnSp>
      <p:sp>
        <p:nvSpPr>
          <p:cNvPr id="5" name="Pladsholder til diasnummer 5"/>
          <p:cNvSpPr txBox="1">
            <a:spLocks/>
          </p:cNvSpPr>
          <p:nvPr/>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6" name="Picture 5"/>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p:blipFill>
        <p:spPr bwMode="auto">
          <a:xfrm>
            <a:off x="7380312" y="4532890"/>
            <a:ext cx="936104" cy="39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817414"/>
      </p:ext>
    </p:extLst>
  </p:cSld>
  <p:clrMap bg1="lt1" tx1="dk1" bg2="lt2" tx2="dk2" accent1="accent1" accent2="accent2" accent3="accent3" accent4="accent4" accent5="accent5" accent6="accent6" hlink="hlink" folHlink="folHlink"/>
  <p:sldLayoutIdLst>
    <p:sldLayoutId id="2147483731" r:id="rId1"/>
    <p:sldLayoutId id="2147483729" r:id="rId2"/>
    <p:sldLayoutId id="2147483716" r:id="rId3"/>
    <p:sldLayoutId id="2147483759" r:id="rId4"/>
  </p:sldLayoutIdLst>
  <p:hf hdr="0" ftr="0" dt="0"/>
  <p:txStyles>
    <p:titleStyle>
      <a:lvl1pPr algn="ctr" defTabSz="914400" rtl="0" eaLnBrk="1" latinLnBrk="0" hangingPunct="1">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500" kern="1200" baseline="0">
          <a:solidFill>
            <a:schemeClr val="tx1"/>
          </a:solidFill>
          <a:latin typeface="Arai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845136"/>
      </p:ext>
    </p:extLst>
  </p:cSld>
  <p:clrMap bg1="lt1" tx1="dk1" bg2="lt2" tx2="dk2" accent1="accent1" accent2="accent2" accent3="accent3" accent4="accent4" accent5="accent5" accent6="accent6" hlink="hlink" folHlink="folHlink"/>
  <p:sldLayoutIdLst>
    <p:sldLayoutId id="2147483715" r:id="rId1"/>
    <p:sldLayoutId id="2147483734" r:id="rId2"/>
    <p:sldLayoutId id="2147483750" r:id="rId3"/>
    <p:sldLayoutId id="2147483751" r:id="rId4"/>
    <p:sldLayoutId id="2147483753" r:id="rId5"/>
  </p:sldLayoutIdLst>
  <p:hf hdr="0" ftr="0" dt="0"/>
  <p:txStyles>
    <p:titleStyle>
      <a:lvl1pPr algn="ctr" defTabSz="914400" rtl="0" eaLnBrk="1" latinLnBrk="0" hangingPunct="1">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500" kern="1200" baseline="0">
          <a:solidFill>
            <a:schemeClr val="tx1"/>
          </a:solidFill>
          <a:latin typeface="Arai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7984075"/>
      </p:ext>
    </p:extLst>
  </p:cSld>
  <p:clrMap bg1="lt1" tx1="dk1" bg2="lt2" tx2="dk2" accent1="accent1" accent2="accent2" accent3="accent3" accent4="accent4" accent5="accent5" accent6="accent6" hlink="hlink" folHlink="folHlink"/>
  <p:sldLayoutIdLst>
    <p:sldLayoutId id="2147483754" r:id="rId1"/>
    <p:sldLayoutId id="2147483756" r:id="rId2"/>
    <p:sldLayoutId id="2147483757" r:id="rId3"/>
    <p:sldLayoutId id="21474837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sp>
        <p:nvSpPr>
          <p:cNvPr id="8" name="Pladsholder til diasnummer 5">
            <a:extLst>
              <a:ext uri="{FF2B5EF4-FFF2-40B4-BE49-F238E27FC236}">
                <a16:creationId xmlns:a16="http://schemas.microsoft.com/office/drawing/2014/main" id="{DEA9B0F1-7256-48E1-950A-1A1E845294A9}"/>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accent3"/>
                </a:solidFill>
              </a:rPr>
              <a:pPr algn="l"/>
              <a:t>‹nr.›</a:t>
            </a:fld>
            <a:endParaRPr lang="da-DK" dirty="0">
              <a:solidFill>
                <a:schemeClr val="accent3"/>
              </a:solidFill>
            </a:endParaRPr>
          </a:p>
        </p:txBody>
      </p:sp>
      <p:pic>
        <p:nvPicPr>
          <p:cNvPr id="9" name="Picture 5">
            <a:extLst>
              <a:ext uri="{FF2B5EF4-FFF2-40B4-BE49-F238E27FC236}">
                <a16:creationId xmlns:a16="http://schemas.microsoft.com/office/drawing/2014/main" id="{9FA1E7A9-2700-42EE-8634-D5F583F94C5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p:blipFill>
        <p:spPr bwMode="auto">
          <a:xfrm>
            <a:off x="7380312" y="4532890"/>
            <a:ext cx="936104"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Lige forbindelse 6">
            <a:extLst>
              <a:ext uri="{FF2B5EF4-FFF2-40B4-BE49-F238E27FC236}">
                <a16:creationId xmlns:a16="http://schemas.microsoft.com/office/drawing/2014/main" id="{CCD04342-414F-479A-BA08-A8A172F3802D}"/>
              </a:ext>
            </a:extLst>
          </p:cNvPr>
          <p:cNvCxnSpPr>
            <a:cxnSpLocks/>
          </p:cNvCxnSpPr>
          <p:nvPr userDrawn="1"/>
        </p:nvCxnSpPr>
        <p:spPr>
          <a:xfrm>
            <a:off x="1419928" y="4731003"/>
            <a:ext cx="5600344" cy="0"/>
          </a:xfrm>
          <a:prstGeom prst="line">
            <a:avLst/>
          </a:prstGeom>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0751985"/>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ftr="0" dt="0"/>
  <p:txStyles>
    <p:titleStyle>
      <a:lvl1pPr algn="ctr" defTabSz="914400" rtl="0" eaLnBrk="1" latinLnBrk="0" hangingPunct="1">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500" kern="1200" baseline="0">
          <a:solidFill>
            <a:schemeClr val="tx1"/>
          </a:solidFill>
          <a:latin typeface="Arai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 name="Pladsholder til diasnummer 5">
            <a:extLst>
              <a:ext uri="{FF2B5EF4-FFF2-40B4-BE49-F238E27FC236}">
                <a16:creationId xmlns:a16="http://schemas.microsoft.com/office/drawing/2014/main" id="{EB8B60F0-45B4-4490-B2B6-9144BDEDF66E}"/>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4" name="Picture 5">
            <a:extLst>
              <a:ext uri="{FF2B5EF4-FFF2-40B4-BE49-F238E27FC236}">
                <a16:creationId xmlns:a16="http://schemas.microsoft.com/office/drawing/2014/main" id="{34A8D8C7-24F4-442A-81C4-98E739EA415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Lige forbindelse 4">
            <a:extLst>
              <a:ext uri="{FF2B5EF4-FFF2-40B4-BE49-F238E27FC236}">
                <a16:creationId xmlns:a16="http://schemas.microsoft.com/office/drawing/2014/main" id="{5800E91D-50F8-4CFA-ABB4-023125FCA11E}"/>
              </a:ext>
            </a:extLst>
          </p:cNvPr>
          <p:cNvCxnSpPr>
            <a:cxnSpLocks/>
          </p:cNvCxnSpPr>
          <p:nvPr userDrawn="1"/>
        </p:nvCxnSpPr>
        <p:spPr>
          <a:xfrm>
            <a:off x="1419928" y="4731003"/>
            <a:ext cx="5600344"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41796163"/>
      </p:ext>
    </p:extLst>
  </p:cSld>
  <p:clrMap bg1="lt1" tx1="dk1" bg2="lt2" tx2="dk2" accent1="accent1" accent2="accent2" accent3="accent3" accent4="accent4" accent5="accent5" accent6="accent6" hlink="hlink" folHlink="folHlink"/>
  <p:sldLayoutIdLst>
    <p:sldLayoutId id="2147483727" r:id="rId1"/>
    <p:sldLayoutId id="2147483728" r:id="rId2"/>
  </p:sldLayoutIdLst>
  <p:hf hdr="0" ftr="0" dt="0"/>
  <p:txStyles>
    <p:titleStyle>
      <a:lvl1pPr algn="ctr" defTabSz="914400" rtl="0" eaLnBrk="1" latinLnBrk="0" hangingPunct="1">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500" kern="1200" baseline="0">
          <a:solidFill>
            <a:schemeClr val="tx1"/>
          </a:solidFill>
          <a:latin typeface="Arai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EF0F0"/>
        </a:solidFill>
        <a:effectLst/>
      </p:bgPr>
    </p:bg>
    <p:spTree>
      <p:nvGrpSpPr>
        <p:cNvPr id="1" name=""/>
        <p:cNvGrpSpPr/>
        <p:nvPr/>
      </p:nvGrpSpPr>
      <p:grpSpPr>
        <a:xfrm>
          <a:off x="0" y="0"/>
          <a:ext cx="0" cy="0"/>
          <a:chOff x="0" y="0"/>
          <a:chExt cx="0" cy="0"/>
        </a:xfrm>
      </p:grpSpPr>
      <p:sp>
        <p:nvSpPr>
          <p:cNvPr id="3" name="Pladsholder til diasnummer 5">
            <a:extLst>
              <a:ext uri="{FF2B5EF4-FFF2-40B4-BE49-F238E27FC236}">
                <a16:creationId xmlns:a16="http://schemas.microsoft.com/office/drawing/2014/main" id="{995B703B-FF96-4FBB-B47A-3F9AF04376BB}"/>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4" name="Picture 5">
            <a:extLst>
              <a:ext uri="{FF2B5EF4-FFF2-40B4-BE49-F238E27FC236}">
                <a16:creationId xmlns:a16="http://schemas.microsoft.com/office/drawing/2014/main" id="{DB597C65-23FB-4C2A-A9CB-7C9061EC764E}"/>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Lige forbindelse 4">
            <a:extLst>
              <a:ext uri="{FF2B5EF4-FFF2-40B4-BE49-F238E27FC236}">
                <a16:creationId xmlns:a16="http://schemas.microsoft.com/office/drawing/2014/main" id="{2911F23F-3475-4DF9-9244-ECDF80CCD77D}"/>
              </a:ext>
            </a:extLst>
          </p:cNvPr>
          <p:cNvCxnSpPr>
            <a:cxnSpLocks/>
          </p:cNvCxnSpPr>
          <p:nvPr userDrawn="1"/>
        </p:nvCxnSpPr>
        <p:spPr>
          <a:xfrm>
            <a:off x="1419928" y="4731003"/>
            <a:ext cx="5600344"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53604017"/>
      </p:ext>
    </p:extLst>
  </p:cSld>
  <p:clrMap bg1="lt1" tx1="dk1" bg2="lt2" tx2="dk2" accent1="accent1" accent2="accent2" accent3="accent3" accent4="accent4" accent5="accent5" accent6="accent6" hlink="hlink" folHlink="folHlink"/>
  <p:sldLayoutIdLst>
    <p:sldLayoutId id="2147483718" r:id="rId1"/>
    <p:sldLayoutId id="2147483722" r:id="rId2"/>
    <p:sldLayoutId id="2147483721" r:id="rId3"/>
    <p:sldLayoutId id="2147483748" r:id="rId4"/>
    <p:sldLayoutId id="2147483741" r:id="rId5"/>
    <p:sldLayoutId id="2147483742" r:id="rId6"/>
    <p:sldLayoutId id="2147483749" r:id="rId7"/>
    <p:sldLayoutId id="2147483761" r:id="rId8"/>
  </p:sldLayoutIdLst>
  <p:hf hdr="0" ftr="0" dt="0"/>
  <p:txStyles>
    <p:titleStyle>
      <a:lvl1pPr algn="ctr" defTabSz="914400" rtl="0" eaLnBrk="1" latinLnBrk="0" hangingPunct="1">
        <a:spcBef>
          <a:spcPct val="0"/>
        </a:spcBef>
        <a:buNone/>
        <a:defRPr sz="320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500" kern="1200" baseline="0">
          <a:solidFill>
            <a:schemeClr val="tx1"/>
          </a:solidFill>
          <a:latin typeface="Arail"/>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Pladsholder til diasnummer 5">
            <a:extLst>
              <a:ext uri="{FF2B5EF4-FFF2-40B4-BE49-F238E27FC236}">
                <a16:creationId xmlns:a16="http://schemas.microsoft.com/office/drawing/2014/main" id="{6EE20416-4466-4CB6-81C3-58E3E899B257}"/>
              </a:ext>
            </a:extLst>
          </p:cNvPr>
          <p:cNvSpPr txBox="1">
            <a:spLocks/>
          </p:cNvSpPr>
          <p:nvPr userDrawn="1"/>
        </p:nvSpPr>
        <p:spPr>
          <a:xfrm>
            <a:off x="827583" y="4593686"/>
            <a:ext cx="432049" cy="274637"/>
          </a:xfrm>
          <a:prstGeom prst="rect">
            <a:avLst/>
          </a:prstGeom>
        </p:spPr>
        <p:txBody>
          <a:bodyPr vert="horz" lIns="91440" tIns="45720" rIns="91440" bIns="45720" rtlCol="0" anchor="ctr"/>
          <a:lstStyle>
            <a:defPPr>
              <a:defRPr lang="da-DK"/>
            </a:defPPr>
            <a:lvl1pPr marL="0" algn="r" defTabSz="914400" rtl="0" eaLnBrk="1" latinLnBrk="0" hangingPunct="1">
              <a:defRPr sz="10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AAE90B4-05C2-4CFA-B75A-4B7C5E977355}" type="slidenum">
              <a:rPr lang="da-DK" smtClean="0">
                <a:solidFill>
                  <a:schemeClr val="bg2"/>
                </a:solidFill>
              </a:rPr>
              <a:pPr algn="l"/>
              <a:t>‹nr.›</a:t>
            </a:fld>
            <a:endParaRPr lang="da-DK" dirty="0">
              <a:solidFill>
                <a:schemeClr val="bg2"/>
              </a:solidFill>
            </a:endParaRPr>
          </a:p>
        </p:txBody>
      </p:sp>
      <p:pic>
        <p:nvPicPr>
          <p:cNvPr id="9" name="Picture 5">
            <a:extLst>
              <a:ext uri="{FF2B5EF4-FFF2-40B4-BE49-F238E27FC236}">
                <a16:creationId xmlns:a16="http://schemas.microsoft.com/office/drawing/2014/main" id="{BF1BC88E-E47E-499F-8197-68D5856F7391}"/>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p:blipFill>
        <p:spPr bwMode="auto">
          <a:xfrm>
            <a:off x="7380312" y="4532890"/>
            <a:ext cx="936103" cy="39622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Lige forbindelse 5">
            <a:extLst>
              <a:ext uri="{FF2B5EF4-FFF2-40B4-BE49-F238E27FC236}">
                <a16:creationId xmlns:a16="http://schemas.microsoft.com/office/drawing/2014/main" id="{6CEDADF9-5D96-4D33-B32A-771D74F821AD}"/>
              </a:ext>
            </a:extLst>
          </p:cNvPr>
          <p:cNvCxnSpPr>
            <a:cxnSpLocks/>
          </p:cNvCxnSpPr>
          <p:nvPr userDrawn="1"/>
        </p:nvCxnSpPr>
        <p:spPr>
          <a:xfrm>
            <a:off x="1419928" y="4731003"/>
            <a:ext cx="5600344" cy="0"/>
          </a:xfrm>
          <a:prstGeom prst="line">
            <a:avLst/>
          </a:prstGeom>
          <a:ln w="9525">
            <a:solidFill>
              <a:schemeClr val="bg1"/>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6584972"/>
      </p:ext>
    </p:extLst>
  </p:cSld>
  <p:clrMap bg1="lt1" tx1="dk1" bg2="lt2" tx2="dk2" accent1="accent1" accent2="accent2" accent3="accent3" accent4="accent4" accent5="accent5" accent6="accent6" hlink="hlink" folHlink="folHlink"/>
  <p:sldLayoutIdLst>
    <p:sldLayoutId id="2147483752" r:id="rId1"/>
    <p:sldLayoutId id="2147483740" r:id="rId2"/>
    <p:sldLayoutId id="2147483743" r:id="rId3"/>
    <p:sldLayoutId id="2147483744" r:id="rId4"/>
    <p:sldLayoutId id="2147483745" r:id="rId5"/>
    <p:sldLayoutId id="2147483746" r:id="rId6"/>
    <p:sldLayoutId id="2147483747" r:id="rId7"/>
    <p:sldLayoutId id="2147483763" r:id="rId8"/>
    <p:sldLayoutId id="21474837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hyperlink" Target="https://lbf.dk/selvbetjeninger/almenstyringsdialo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3" Type="http://schemas.openxmlformats.org/officeDocument/2006/relationships/image" Target="../media/image31.svg"/><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5.xml"/><Relationship Id="rId78" Type="http://schemas.openxmlformats.org/officeDocument/2006/relationships/image" Target="../media/image28.png"/><Relationship Id="rId77" Type="http://schemas.openxmlformats.org/officeDocument/2006/relationships/image" Target="../media/image190.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51" Type="http://schemas.openxmlformats.org/officeDocument/2006/relationships/image" Target="../media/image69.svg"/><Relationship Id="rId3" Type="http://schemas.openxmlformats.org/officeDocument/2006/relationships/image" Target="../media/image12.png"/><Relationship Id="rId2" Type="http://schemas.openxmlformats.org/officeDocument/2006/relationships/notesSlide" Target="../notesSlides/notesSlide2.xml"/><Relationship Id="rId54" Type="http://schemas.openxmlformats.org/officeDocument/2006/relationships/image" Target="../media/image15.png"/><Relationship Id="rId1" Type="http://schemas.openxmlformats.org/officeDocument/2006/relationships/slideLayout" Target="../slideLayouts/slideLayout8.xml"/><Relationship Id="rId53" Type="http://schemas.openxmlformats.org/officeDocument/2006/relationships/image" Target="../media/image14.png"/><Relationship Id="rId5" Type="http://schemas.openxmlformats.org/officeDocument/2006/relationships/image" Target="../media/image23.svg"/><Relationship Id="rId49" Type="http://schemas.openxmlformats.org/officeDocument/2006/relationships/image" Target="../media/image67.svg"/><Relationship Id="rId52" Type="http://schemas.openxmlformats.org/officeDocument/2006/relationships/image" Target="../media/image13.png"/><Relationship Id="rId77" Type="http://schemas.openxmlformats.org/officeDocument/2006/relationships/image" Target="../media/image190.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3.xml"/><Relationship Id="rId49" Type="http://schemas.openxmlformats.org/officeDocument/2006/relationships/image" Target="../media/image67.sv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3.xml"/><Relationship Id="rId31"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hyperlink" Target="https://lbf.dk/selvbetjeninger/almenstyringsdialog/" TargetMode="External"/><Relationship Id="rId2" Type="http://schemas.openxmlformats.org/officeDocument/2006/relationships/hyperlink" Target="https://almeneffektivitet.dk/" TargetMode="External"/><Relationship Id="rId1" Type="http://schemas.openxmlformats.org/officeDocument/2006/relationships/slideLayout" Target="../slideLayouts/slideLayout20.xml"/><Relationship Id="rId4" Type="http://schemas.openxmlformats.org/officeDocument/2006/relationships/hyperlink" Target="mailto:ttpl@bpst.d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4"/>
          </p:nvPr>
        </p:nvSpPr>
        <p:spPr/>
        <p:txBody>
          <a:bodyPr/>
          <a:lstStyle/>
          <a:p>
            <a:r>
              <a:rPr lang="da-DK" dirty="0" smtClean="0"/>
              <a:t>11. Oktober 2022</a:t>
            </a:r>
            <a:endParaRPr lang="da-DK" dirty="0"/>
          </a:p>
        </p:txBody>
      </p:sp>
      <p:sp>
        <p:nvSpPr>
          <p:cNvPr id="3" name="Pladsholder til tekst 2"/>
          <p:cNvSpPr>
            <a:spLocks noGrp="1"/>
          </p:cNvSpPr>
          <p:nvPr>
            <p:ph type="body" sz="quarter" idx="15"/>
          </p:nvPr>
        </p:nvSpPr>
        <p:spPr>
          <a:xfrm>
            <a:off x="539552" y="2665545"/>
            <a:ext cx="8342511" cy="360362"/>
          </a:xfrm>
        </p:spPr>
        <p:txBody>
          <a:bodyPr/>
          <a:lstStyle/>
          <a:p>
            <a:r>
              <a:rPr lang="da-DK" dirty="0"/>
              <a:t>Effektivitetstal, obligatoriske handleplaner og datamonitorering</a:t>
            </a:r>
          </a:p>
        </p:txBody>
      </p:sp>
      <p:sp>
        <p:nvSpPr>
          <p:cNvPr id="4" name="Pladsholder til tekst 3"/>
          <p:cNvSpPr>
            <a:spLocks noGrp="1"/>
          </p:cNvSpPr>
          <p:nvPr>
            <p:ph type="body" sz="quarter" idx="16"/>
          </p:nvPr>
        </p:nvSpPr>
        <p:spPr/>
        <p:txBody>
          <a:bodyPr/>
          <a:lstStyle/>
          <a:p>
            <a:r>
              <a:rPr lang="da-DK" dirty="0" smtClean="0"/>
              <a:t>Trine Platz, Lars Otto </a:t>
            </a:r>
          </a:p>
          <a:p>
            <a:r>
              <a:rPr lang="da-DK" dirty="0" smtClean="0"/>
              <a:t>Effektiviseringsenheden/Kontor for Boligøkonomi</a:t>
            </a:r>
          </a:p>
          <a:p>
            <a:endParaRPr lang="da-DK" dirty="0"/>
          </a:p>
        </p:txBody>
      </p:sp>
    </p:spTree>
    <p:extLst>
      <p:ext uri="{BB962C8B-B14F-4D97-AF65-F5344CB8AC3E}">
        <p14:creationId xmlns:p14="http://schemas.microsoft.com/office/powerpoint/2010/main" val="143962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Bemærk</a:t>
            </a:r>
            <a:endParaRPr lang="da-DK" dirty="0"/>
          </a:p>
        </p:txBody>
      </p:sp>
      <p:sp>
        <p:nvSpPr>
          <p:cNvPr id="5" name="Pladsholder til tekst 4"/>
          <p:cNvSpPr>
            <a:spLocks noGrp="1"/>
          </p:cNvSpPr>
          <p:nvPr>
            <p:ph type="body" sz="quarter" idx="13"/>
          </p:nvPr>
        </p:nvSpPr>
        <p:spPr/>
        <p:txBody>
          <a:bodyPr>
            <a:normAutofit fontScale="92500" lnSpcReduction="10000"/>
          </a:bodyPr>
          <a:lstStyle/>
          <a:p>
            <a:r>
              <a:rPr lang="da-DK" dirty="0" smtClean="0"/>
              <a:t>Vigtig nuancering</a:t>
            </a:r>
            <a:endParaRPr lang="da-DK" dirty="0"/>
          </a:p>
        </p:txBody>
      </p:sp>
      <p:sp>
        <p:nvSpPr>
          <p:cNvPr id="4" name="Pladsholder til tekst 3"/>
          <p:cNvSpPr>
            <a:spLocks noGrp="1"/>
          </p:cNvSpPr>
          <p:nvPr>
            <p:ph type="body" sz="quarter" idx="16"/>
          </p:nvPr>
        </p:nvSpPr>
        <p:spPr/>
        <p:txBody>
          <a:bodyPr/>
          <a:lstStyle/>
          <a:p>
            <a:pPr marL="342900" indent="-342900">
              <a:spcBef>
                <a:spcPts val="1800"/>
              </a:spcBef>
              <a:buFont typeface="Arial" charset="0"/>
              <a:buChar char="•"/>
            </a:pPr>
            <a:r>
              <a:rPr lang="da-DK" dirty="0" smtClean="0"/>
              <a:t>En afdeling bliver </a:t>
            </a:r>
            <a:r>
              <a:rPr lang="da-DK" b="1" dirty="0" smtClean="0"/>
              <a:t>mere effektiv</a:t>
            </a:r>
            <a:r>
              <a:rPr lang="da-DK" dirty="0" smtClean="0"/>
              <a:t>, hvis udgiftsniveauet stiger </a:t>
            </a:r>
            <a:r>
              <a:rPr lang="da-DK" b="1" dirty="0" smtClean="0"/>
              <a:t>mindre</a:t>
            </a:r>
            <a:r>
              <a:rPr lang="da-DK" dirty="0" smtClean="0"/>
              <a:t> end inflationen</a:t>
            </a:r>
          </a:p>
          <a:p>
            <a:pPr marL="342900" indent="-342900">
              <a:spcBef>
                <a:spcPts val="1800"/>
              </a:spcBef>
              <a:buFont typeface="Arial" charset="0"/>
              <a:buChar char="•"/>
            </a:pPr>
            <a:r>
              <a:rPr lang="da-DK" dirty="0" smtClean="0"/>
              <a:t>En afdelings </a:t>
            </a:r>
            <a:r>
              <a:rPr lang="da-DK" b="1" dirty="0" smtClean="0"/>
              <a:t>effektivitetstal</a:t>
            </a:r>
            <a:r>
              <a:rPr lang="da-DK" dirty="0" smtClean="0"/>
              <a:t> forbedres, hvis afdelingen forbedrer sig </a:t>
            </a:r>
            <a:r>
              <a:rPr lang="da-DK" b="1" dirty="0" smtClean="0"/>
              <a:t>mere</a:t>
            </a:r>
            <a:r>
              <a:rPr lang="da-DK" dirty="0" smtClean="0"/>
              <a:t> end forbillederne</a:t>
            </a:r>
          </a:p>
          <a:p>
            <a:pPr marL="342900" indent="-342900">
              <a:spcBef>
                <a:spcPts val="1800"/>
              </a:spcBef>
              <a:buFont typeface="Arial" charset="0"/>
              <a:buChar char="•"/>
            </a:pPr>
            <a:r>
              <a:rPr lang="da-DK" b="1" dirty="0" smtClean="0"/>
              <a:t>Ikke</a:t>
            </a:r>
            <a:r>
              <a:rPr lang="da-DK" dirty="0" smtClean="0"/>
              <a:t> krav om udgiftsreduktion for afdelinger med lav effektivitet</a:t>
            </a:r>
          </a:p>
          <a:p>
            <a:pPr>
              <a:spcBef>
                <a:spcPts val="1800"/>
              </a:spcBef>
            </a:pPr>
            <a:endParaRPr lang="da-DK" dirty="0" smtClean="0"/>
          </a:p>
          <a:p>
            <a:pPr marL="342900" indent="-342900">
              <a:spcBef>
                <a:spcPts val="1800"/>
              </a:spcBef>
              <a:buFont typeface="Arial" charset="0"/>
              <a:buChar char="•"/>
            </a:pPr>
            <a:endParaRPr lang="da-DK" dirty="0" smtClean="0"/>
          </a:p>
        </p:txBody>
      </p:sp>
      <p:sp>
        <p:nvSpPr>
          <p:cNvPr id="7" name="Pladsholder til tekst 6"/>
          <p:cNvSpPr>
            <a:spLocks noGrp="1"/>
          </p:cNvSpPr>
          <p:nvPr>
            <p:ph type="body" sz="quarter" idx="15"/>
          </p:nvPr>
        </p:nvSpPr>
        <p:spPr/>
        <p:txBody>
          <a:bodyPr>
            <a:normAutofit fontScale="92500" lnSpcReduction="10000"/>
          </a:bodyPr>
          <a:lstStyle/>
          <a:p>
            <a:r>
              <a:rPr lang="da-DK" dirty="0" smtClean="0"/>
              <a:t>Forbedrer du dig mere end dit forbillede?</a:t>
            </a:r>
            <a:endParaRPr lang="da-DK" dirty="0"/>
          </a:p>
        </p:txBody>
      </p:sp>
      <p:pic>
        <p:nvPicPr>
          <p:cNvPr id="6" name="Billede 5" descr="Diagrammet har udgifter op ad y-aksen og år på x-aksen. I år 1 har afdeling A er rød og har høje udgifter og afdeling B er grøn har meget lavere udgifter. I år 2 er afdeling B's udgifter fortsat lave, og afdeling A's udgifter er faldet, så afdeling A nu er gul. I år 3 er forskellen på afdeling A og B's udgifter uændret, men begge afdelings udgifter er faldet lige meget. Afdeling A er fortsat gul, mens afdeling B fortsat er grøn." title="Diagram over forskel mellem afdelinger"/>
          <p:cNvPicPr>
            <a:picLocks noChangeAspect="1"/>
          </p:cNvPicPr>
          <p:nvPr/>
        </p:nvPicPr>
        <p:blipFill>
          <a:blip r:embed="rId3"/>
          <a:stretch>
            <a:fillRect/>
          </a:stretch>
        </p:blipFill>
        <p:spPr>
          <a:xfrm>
            <a:off x="4705380" y="1476400"/>
            <a:ext cx="3828620" cy="2755631"/>
          </a:xfrm>
          <a:prstGeom prst="rect">
            <a:avLst/>
          </a:prstGeom>
        </p:spPr>
      </p:pic>
    </p:spTree>
    <p:extLst>
      <p:ext uri="{BB962C8B-B14F-4D97-AF65-F5344CB8AC3E}">
        <p14:creationId xmlns:p14="http://schemas.microsoft.com/office/powerpoint/2010/main" val="3232963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Obligatoriske handleplaner</a:t>
            </a:r>
            <a:endParaRPr lang="da-DK" dirty="0"/>
          </a:p>
        </p:txBody>
      </p:sp>
    </p:spTree>
    <p:extLst>
      <p:ext uri="{BB962C8B-B14F-4D97-AF65-F5344CB8AC3E}">
        <p14:creationId xmlns:p14="http://schemas.microsoft.com/office/powerpoint/2010/main" val="1962647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Obligatoriske handleplaner</a:t>
            </a:r>
            <a:endParaRPr lang="da-DK" dirty="0"/>
          </a:p>
        </p:txBody>
      </p:sp>
      <p:sp>
        <p:nvSpPr>
          <p:cNvPr id="3" name="Pladsholder til tekst 2"/>
          <p:cNvSpPr>
            <a:spLocks noGrp="1"/>
          </p:cNvSpPr>
          <p:nvPr>
            <p:ph type="body" sz="quarter" idx="13"/>
          </p:nvPr>
        </p:nvSpPr>
        <p:spPr/>
        <p:txBody>
          <a:bodyPr/>
          <a:lstStyle/>
          <a:p>
            <a:r>
              <a:rPr lang="da-DK" dirty="0" smtClean="0"/>
              <a:t>For afdelinger med lav effektivitet tre år i træk</a:t>
            </a:r>
            <a:endParaRPr lang="da-DK" dirty="0"/>
          </a:p>
        </p:txBody>
      </p:sp>
      <p:sp>
        <p:nvSpPr>
          <p:cNvPr id="4" name="Pladsholder til tekst 3"/>
          <p:cNvSpPr>
            <a:spLocks noGrp="1"/>
          </p:cNvSpPr>
          <p:nvPr>
            <p:ph type="body" sz="quarter" idx="16"/>
          </p:nvPr>
        </p:nvSpPr>
        <p:spPr>
          <a:xfrm>
            <a:off x="899592" y="1563638"/>
            <a:ext cx="7347600" cy="1368152"/>
          </a:xfrm>
        </p:spPr>
        <p:txBody>
          <a:bodyPr/>
          <a:lstStyle/>
          <a:p>
            <a:pPr marL="0" indent="0">
              <a:buNone/>
            </a:pPr>
            <a:r>
              <a:rPr lang="da-DK" dirty="0" smtClean="0"/>
              <a:t>Baggrund</a:t>
            </a:r>
          </a:p>
          <a:p>
            <a:r>
              <a:rPr lang="da-DK" dirty="0" smtClean="0"/>
              <a:t>Stor effektiviseringsindsats i sektoren generelt</a:t>
            </a:r>
          </a:p>
          <a:p>
            <a:r>
              <a:rPr lang="da-DK" dirty="0" smtClean="0"/>
              <a:t>Fokus på boligafdelinger, der ikke er kommet ordentligt i gang med effektiviseringsarbejdet</a:t>
            </a:r>
          </a:p>
          <a:p>
            <a:endParaRPr lang="da-DK" dirty="0"/>
          </a:p>
          <a:p>
            <a:pPr marL="0" indent="0">
              <a:buNone/>
            </a:pPr>
            <a:endParaRPr lang="da-DK" dirty="0"/>
          </a:p>
        </p:txBody>
      </p:sp>
      <p:sp>
        <p:nvSpPr>
          <p:cNvPr id="5" name="Pladsholder til tekst 3"/>
          <p:cNvSpPr txBox="1">
            <a:spLocks/>
          </p:cNvSpPr>
          <p:nvPr/>
        </p:nvSpPr>
        <p:spPr>
          <a:xfrm>
            <a:off x="932675" y="3003796"/>
            <a:ext cx="7347600" cy="1327471"/>
          </a:xfrm>
          <a:prstGeom prst="rect">
            <a:avLst/>
          </a:prstGeom>
        </p:spPr>
        <p:txBody>
          <a:bodyPr lIns="0"/>
          <a:lstStyle>
            <a:lvl1pPr marL="216000" indent="-216000" algn="l" defTabSz="914400" rtl="0" eaLnBrk="1" latinLnBrk="0" hangingPunct="1">
              <a:spcBef>
                <a:spcPts val="600"/>
              </a:spcBef>
              <a:buFont typeface="Arial" panose="020B0604020202020204" pitchFamily="34" charset="0"/>
              <a:buChar char="•"/>
              <a:defRPr sz="1400" kern="1200" baseline="0">
                <a:solidFill>
                  <a:schemeClr val="tx2"/>
                </a:solidFill>
                <a:latin typeface="Arial" panose="020B0604020202020204" pitchFamily="34" charset="0"/>
                <a:ea typeface="+mn-ea"/>
                <a:cs typeface="Arial" panose="020B0604020202020204" pitchFamily="34" charset="0"/>
              </a:defRPr>
            </a:lvl1pPr>
            <a:lvl2pPr marL="684000" indent="-180000" algn="l" defTabSz="914400" rtl="0" eaLnBrk="1" latinLnBrk="0" hangingPunct="1">
              <a:spcBef>
                <a:spcPts val="600"/>
              </a:spcBef>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2pPr>
            <a:lvl3pPr marL="1080000" indent="-180000" algn="l" defTabSz="914400" rtl="0" eaLnBrk="1" latinLnBrk="0" hangingPunct="1">
              <a:spcBef>
                <a:spcPts val="600"/>
              </a:spcBef>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3pPr>
            <a:lvl4pPr marL="1548000" indent="-180000" algn="l" defTabSz="914400" rtl="0" eaLnBrk="1" latinLnBrk="0" hangingPunct="1">
              <a:spcBef>
                <a:spcPts val="600"/>
              </a:spcBef>
              <a:buFont typeface="Arial" panose="020B0604020202020204" pitchFamily="34" charset="0"/>
              <a:buChar char="•"/>
              <a:defRPr sz="14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da-DK" dirty="0" smtClean="0"/>
              <a:t>Obligatoriske handleplaner</a:t>
            </a:r>
          </a:p>
          <a:p>
            <a:r>
              <a:rPr lang="da-DK" dirty="0" smtClean="0"/>
              <a:t>Obligatorisk for afdelinger med lav (dvs. rød</a:t>
            </a:r>
            <a:r>
              <a:rPr lang="da-DK" dirty="0"/>
              <a:t>) effektivitet tre </a:t>
            </a:r>
            <a:r>
              <a:rPr lang="da-DK" dirty="0" smtClean="0"/>
              <a:t>år i træk</a:t>
            </a:r>
          </a:p>
          <a:p>
            <a:r>
              <a:rPr lang="da-DK" dirty="0" smtClean="0"/>
              <a:t>Fast skabelon for handleplan på almenstyringsdialog.dk</a:t>
            </a:r>
          </a:p>
          <a:p>
            <a:endParaRPr lang="da-DK" dirty="0" smtClean="0"/>
          </a:p>
          <a:p>
            <a:pPr marL="0" indent="0">
              <a:buFont typeface="Arial" panose="020B0604020202020204" pitchFamily="34" charset="0"/>
              <a:buNone/>
            </a:pPr>
            <a:endParaRPr lang="da-DK" dirty="0" smtClean="0"/>
          </a:p>
          <a:p>
            <a:endParaRPr lang="da-DK" dirty="0"/>
          </a:p>
        </p:txBody>
      </p:sp>
    </p:spTree>
    <p:extLst>
      <p:ext uri="{BB962C8B-B14F-4D97-AF65-F5344CB8AC3E}">
        <p14:creationId xmlns:p14="http://schemas.microsoft.com/office/powerpoint/2010/main" val="187638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Obligatoriske handleplaner</a:t>
            </a:r>
            <a:endParaRPr lang="da-DK" dirty="0"/>
          </a:p>
        </p:txBody>
      </p:sp>
      <p:sp>
        <p:nvSpPr>
          <p:cNvPr id="3" name="Pladsholder til tekst 2"/>
          <p:cNvSpPr>
            <a:spLocks noGrp="1"/>
          </p:cNvSpPr>
          <p:nvPr>
            <p:ph type="body" sz="quarter" idx="13"/>
          </p:nvPr>
        </p:nvSpPr>
        <p:spPr>
          <a:xfrm>
            <a:off x="899592" y="959224"/>
            <a:ext cx="3528000" cy="288032"/>
          </a:xfrm>
        </p:spPr>
        <p:txBody>
          <a:bodyPr>
            <a:normAutofit fontScale="77500" lnSpcReduction="20000"/>
          </a:bodyPr>
          <a:lstStyle/>
          <a:p>
            <a:r>
              <a:rPr lang="da-DK" dirty="0" smtClean="0"/>
              <a:t>For afdelinger med lav effektivitet tre år i træk</a:t>
            </a:r>
            <a:endParaRPr lang="da-DK" dirty="0"/>
          </a:p>
        </p:txBody>
      </p:sp>
      <p:pic>
        <p:nvPicPr>
          <p:cNvPr id="7" name="Billede 6" descr="Indeholder spørgsmålene:&#10;Hvad har afdelingen gjort for at effektivisere i det forgangne år?&#10;Har der været nogle barrierer for effektivisering, og hvad bliver der evt. gjort for at fjerne disse? &#10;Hvor vurderes der at være størst potentiale for effektivisering i afdelingen fremadrettet?&#10;Inden for hvilke områder arbejdes der enten videre med eksisterende tiltag eller sættes gang i nye tiltag for at forbedre effektiviteten i det kommende år? (Afkrydsning: 1. Øget samdrift om fx ansatte, maskiner og IT-løsninger, 2. Bedre opgavestyring gennem arbejdsplaner, vedligeholdelsesplaner og årshjul, 3. Øget digitalisering af driften - fx via systemer der styrer opgaver og tidsforbrug, 4. Målstyring gennem opmåling af arealer og tidsforbrug, 5. Planlagt budgetopfølgning)." title="Skema der udfyldes, hvis afdelinger har lav effektivitet tre år i træk"/>
          <p:cNvPicPr>
            <a:picLocks noChangeAspect="1"/>
          </p:cNvPicPr>
          <p:nvPr/>
        </p:nvPicPr>
        <p:blipFill rotWithShape="1">
          <a:blip r:embed="rId3"/>
          <a:srcRect b="40323"/>
          <a:stretch/>
        </p:blipFill>
        <p:spPr>
          <a:xfrm>
            <a:off x="2267744" y="1239768"/>
            <a:ext cx="4757948" cy="3384376"/>
          </a:xfrm>
          <a:prstGeom prst="rect">
            <a:avLst/>
          </a:prstGeom>
        </p:spPr>
      </p:pic>
      <p:sp>
        <p:nvSpPr>
          <p:cNvPr id="4" name="Tekstfelt 3"/>
          <p:cNvSpPr txBox="1"/>
          <p:nvPr/>
        </p:nvSpPr>
        <p:spPr>
          <a:xfrm>
            <a:off x="1854083" y="4766188"/>
            <a:ext cx="5171609" cy="276999"/>
          </a:xfrm>
          <a:prstGeom prst="rect">
            <a:avLst/>
          </a:prstGeom>
          <a:noFill/>
        </p:spPr>
        <p:txBody>
          <a:bodyPr wrap="none" rtlCol="0">
            <a:spAutoFit/>
          </a:bodyPr>
          <a:lstStyle/>
          <a:p>
            <a:r>
              <a:rPr lang="da-DK" sz="1200" dirty="0" smtClean="0">
                <a:solidFill>
                  <a:schemeClr val="tx2"/>
                </a:solidFill>
                <a:latin typeface="Arial" panose="020B0604020202020204" pitchFamily="34" charset="0"/>
                <a:cs typeface="Arial" panose="020B0604020202020204" pitchFamily="34" charset="0"/>
              </a:rPr>
              <a:t>Se også skabelonen på </a:t>
            </a:r>
            <a:r>
              <a:rPr lang="da-DK" sz="1200" dirty="0" smtClean="0">
                <a:solidFill>
                  <a:schemeClr val="tx2"/>
                </a:solidFill>
                <a:latin typeface="Arial" panose="020B0604020202020204" pitchFamily="34" charset="0"/>
                <a:cs typeface="Arial" panose="020B0604020202020204" pitchFamily="34" charset="0"/>
                <a:hlinkClick r:id="rId4"/>
              </a:rPr>
              <a:t>https://lbf.dk/selvbetjeninger/almenstyringsdialog/</a:t>
            </a:r>
            <a:endParaRPr lang="da-DK" sz="1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593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Obligatoriske handleplaner</a:t>
            </a:r>
            <a:endParaRPr lang="da-DK" dirty="0"/>
          </a:p>
        </p:txBody>
      </p:sp>
      <p:sp>
        <p:nvSpPr>
          <p:cNvPr id="9" name="Pladsholder til tekst 2"/>
          <p:cNvSpPr>
            <a:spLocks noGrp="1"/>
          </p:cNvSpPr>
          <p:nvPr>
            <p:ph type="body" sz="quarter" idx="13"/>
          </p:nvPr>
        </p:nvSpPr>
        <p:spPr>
          <a:xfrm>
            <a:off x="899592" y="959224"/>
            <a:ext cx="3528000" cy="288032"/>
          </a:xfrm>
        </p:spPr>
        <p:txBody>
          <a:bodyPr>
            <a:normAutofit fontScale="77500" lnSpcReduction="20000"/>
          </a:bodyPr>
          <a:lstStyle/>
          <a:p>
            <a:r>
              <a:rPr lang="da-DK" dirty="0" smtClean="0"/>
              <a:t>For afdelinger med lav effektivitet tre år i træk</a:t>
            </a:r>
            <a:endParaRPr lang="da-DK" dirty="0"/>
          </a:p>
        </p:txBody>
      </p:sp>
      <p:pic>
        <p:nvPicPr>
          <p:cNvPr id="4" name="Billede 3" descr="Flere valgmuligheder til Inden for hvilke områder arbejdes der enten videre med eksisterende tiltag eller sættes gang i nye tiltag for at forbedre effektiviteten i det kommende år? (11. Øget biodiversitet eller anden fokus på mindre plejekrævende udearealer, 12. Istandsættelse af fraflyttet lejemål i udbud, elektronisk opmåling af lejemål, 13. Et ensartet og veldefineret serviceniveau til alle beboere, 14. Administrative stordriftsfordele fx ved sammenlægning af afdelinger, 15. Digitale selvbetjeningsløsninger for beboerne, 16. Mindre akut vedligehold og mere planlagt vedligehold).&#10;Sidste felt: Beskriv de konkrete tiltag, der planlægges igangsat i det kommende år (fritekst)." title="Fortsættelse af skema"/>
          <p:cNvPicPr>
            <a:picLocks noChangeAspect="1"/>
          </p:cNvPicPr>
          <p:nvPr/>
        </p:nvPicPr>
        <p:blipFill rotWithShape="1">
          <a:blip r:embed="rId3"/>
          <a:srcRect r="3249" b="17499"/>
          <a:stretch/>
        </p:blipFill>
        <p:spPr>
          <a:xfrm>
            <a:off x="1691680" y="1275606"/>
            <a:ext cx="5112568" cy="3278154"/>
          </a:xfrm>
          <a:prstGeom prst="rect">
            <a:avLst/>
          </a:prstGeom>
        </p:spPr>
      </p:pic>
    </p:spTree>
    <p:extLst>
      <p:ext uri="{BB962C8B-B14F-4D97-AF65-F5344CB8AC3E}">
        <p14:creationId xmlns:p14="http://schemas.microsoft.com/office/powerpoint/2010/main" val="777289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”Særligt røde” afdelinger i </a:t>
            </a:r>
            <a:r>
              <a:rPr lang="da-DK" dirty="0"/>
              <a:t>styringsrapporten</a:t>
            </a:r>
          </a:p>
        </p:txBody>
      </p:sp>
      <p:sp>
        <p:nvSpPr>
          <p:cNvPr id="4" name="Pladsholder til tekst 3"/>
          <p:cNvSpPr>
            <a:spLocks noGrp="1"/>
          </p:cNvSpPr>
          <p:nvPr>
            <p:ph type="body" sz="quarter" idx="13"/>
          </p:nvPr>
        </p:nvSpPr>
        <p:spPr/>
        <p:txBody>
          <a:bodyPr>
            <a:noAutofit/>
          </a:bodyPr>
          <a:lstStyle/>
          <a:p>
            <a:r>
              <a:rPr lang="da-DK" sz="1600" b="1" dirty="0" smtClean="0"/>
              <a:t>IV</a:t>
            </a:r>
            <a:r>
              <a:rPr lang="da-DK" sz="1600" b="1" dirty="0"/>
              <a:t>. Centrale facts om </a:t>
            </a:r>
            <a:r>
              <a:rPr lang="da-DK" sz="1600" b="1" dirty="0" smtClean="0"/>
              <a:t>boligorganisationen</a:t>
            </a:r>
            <a:endParaRPr lang="da-DK" sz="1600" b="1" dirty="0"/>
          </a:p>
        </p:txBody>
      </p:sp>
      <p:sp>
        <p:nvSpPr>
          <p:cNvPr id="6" name="Tekstfelt 5"/>
          <p:cNvSpPr txBox="1"/>
          <p:nvPr/>
        </p:nvSpPr>
        <p:spPr>
          <a:xfrm>
            <a:off x="1259632" y="1905452"/>
            <a:ext cx="2214965" cy="369332"/>
          </a:xfrm>
          <a:prstGeom prst="rect">
            <a:avLst/>
          </a:prstGeom>
          <a:noFill/>
        </p:spPr>
        <p:txBody>
          <a:bodyPr wrap="none" rtlCol="0">
            <a:spAutoFit/>
          </a:bodyPr>
          <a:lstStyle/>
          <a:p>
            <a:r>
              <a:rPr lang="da-DK" b="1" dirty="0" smtClean="0"/>
              <a:t>Røde afdelinger i 3 år</a:t>
            </a:r>
            <a:endParaRPr lang="da-DK" b="1" dirty="0"/>
          </a:p>
        </p:txBody>
      </p:sp>
      <p:graphicFrame>
        <p:nvGraphicFramePr>
          <p:cNvPr id="5" name="Pladsholder til indhold 4" descr="Viser en fiktiv afdeling med effektiviseringstal under 70 i 2020, 2021 og 2022" title="Fiktivt eksempel på særlig rød afdeling"/>
          <p:cNvGraphicFramePr>
            <a:graphicFrameLocks noGrp="1"/>
          </p:cNvGraphicFramePr>
          <p:nvPr>
            <p:ph idx="1"/>
            <p:extLst>
              <p:ext uri="{D42A27DB-BD31-4B8C-83A1-F6EECF244321}">
                <p14:modId xmlns:p14="http://schemas.microsoft.com/office/powerpoint/2010/main" val="1197936013"/>
              </p:ext>
            </p:extLst>
          </p:nvPr>
        </p:nvGraphicFramePr>
        <p:xfrm>
          <a:off x="1331640" y="2283718"/>
          <a:ext cx="6154073" cy="1036320"/>
        </p:xfrm>
        <a:graphic>
          <a:graphicData uri="http://schemas.openxmlformats.org/drawingml/2006/table">
            <a:tbl>
              <a:tblPr>
                <a:tableStyleId>{5C22544A-7EE6-4342-B048-85BDC9FD1C3A}</a:tableStyleId>
              </a:tblPr>
              <a:tblGrid>
                <a:gridCol w="1439639">
                  <a:extLst>
                    <a:ext uri="{9D8B030D-6E8A-4147-A177-3AD203B41FA5}">
                      <a16:colId xmlns:a16="http://schemas.microsoft.com/office/drawing/2014/main" val="2936453920"/>
                    </a:ext>
                  </a:extLst>
                </a:gridCol>
                <a:gridCol w="1080120">
                  <a:extLst>
                    <a:ext uri="{9D8B030D-6E8A-4147-A177-3AD203B41FA5}">
                      <a16:colId xmlns:a16="http://schemas.microsoft.com/office/drawing/2014/main" val="1043827858"/>
                    </a:ext>
                  </a:extLst>
                </a:gridCol>
                <a:gridCol w="1440160">
                  <a:extLst>
                    <a:ext uri="{9D8B030D-6E8A-4147-A177-3AD203B41FA5}">
                      <a16:colId xmlns:a16="http://schemas.microsoft.com/office/drawing/2014/main" val="2055796018"/>
                    </a:ext>
                  </a:extLst>
                </a:gridCol>
                <a:gridCol w="679329">
                  <a:extLst>
                    <a:ext uri="{9D8B030D-6E8A-4147-A177-3AD203B41FA5}">
                      <a16:colId xmlns:a16="http://schemas.microsoft.com/office/drawing/2014/main" val="405899887"/>
                    </a:ext>
                  </a:extLst>
                </a:gridCol>
                <a:gridCol w="760831">
                  <a:extLst>
                    <a:ext uri="{9D8B030D-6E8A-4147-A177-3AD203B41FA5}">
                      <a16:colId xmlns:a16="http://schemas.microsoft.com/office/drawing/2014/main" val="1476620393"/>
                    </a:ext>
                  </a:extLst>
                </a:gridCol>
                <a:gridCol w="753994">
                  <a:extLst>
                    <a:ext uri="{9D8B030D-6E8A-4147-A177-3AD203B41FA5}">
                      <a16:colId xmlns:a16="http://schemas.microsoft.com/office/drawing/2014/main" val="447500302"/>
                    </a:ext>
                  </a:extLst>
                </a:gridCol>
              </a:tblGrid>
              <a:tr h="312035">
                <a:tc>
                  <a:txBody>
                    <a:bodyPr/>
                    <a:lstStyle/>
                    <a:p>
                      <a:r>
                        <a:rPr lang="da-DK" sz="1600" b="1" dirty="0" smtClean="0"/>
                        <a:t>Kommune </a:t>
                      </a:r>
                      <a:endParaRPr lang="da-DK" sz="1600" b="1" dirty="0"/>
                    </a:p>
                  </a:txBody>
                  <a:tcPr/>
                </a:tc>
                <a:tc>
                  <a:txBody>
                    <a:bodyPr/>
                    <a:lstStyle/>
                    <a:p>
                      <a:pPr algn="ctr"/>
                      <a:r>
                        <a:rPr lang="da-DK" sz="1600" b="1" dirty="0" smtClean="0"/>
                        <a:t>Afd. nr.</a:t>
                      </a:r>
                      <a:r>
                        <a:rPr lang="da-DK" sz="1600" b="1" baseline="0" dirty="0" smtClean="0"/>
                        <a:t> </a:t>
                      </a:r>
                      <a:endParaRPr lang="da-DK" sz="1600" b="1" dirty="0"/>
                    </a:p>
                  </a:txBody>
                  <a:tcPr/>
                </a:tc>
                <a:tc>
                  <a:txBody>
                    <a:bodyPr/>
                    <a:lstStyle/>
                    <a:p>
                      <a:pPr algn="ctr"/>
                      <a:r>
                        <a:rPr lang="da-DK" sz="1600" b="1" dirty="0" smtClean="0"/>
                        <a:t>Afd. navn</a:t>
                      </a:r>
                      <a:endParaRPr lang="da-DK" sz="1600" b="1" dirty="0"/>
                    </a:p>
                  </a:txBody>
                  <a:tcPr/>
                </a:tc>
                <a:tc>
                  <a:txBody>
                    <a:bodyPr/>
                    <a:lstStyle/>
                    <a:p>
                      <a:r>
                        <a:rPr lang="da-DK" sz="1600" b="1" dirty="0" smtClean="0"/>
                        <a:t>2020</a:t>
                      </a:r>
                      <a:endParaRPr lang="da-DK" sz="1600" b="1" dirty="0"/>
                    </a:p>
                  </a:txBody>
                  <a:tcPr/>
                </a:tc>
                <a:tc>
                  <a:txBody>
                    <a:bodyPr/>
                    <a:lstStyle/>
                    <a:p>
                      <a:r>
                        <a:rPr lang="da-DK" sz="1600" b="1" dirty="0" smtClean="0"/>
                        <a:t>2021</a:t>
                      </a:r>
                      <a:endParaRPr lang="da-DK" sz="1600" b="1" dirty="0"/>
                    </a:p>
                  </a:txBody>
                  <a:tcPr/>
                </a:tc>
                <a:tc>
                  <a:txBody>
                    <a:bodyPr/>
                    <a:lstStyle/>
                    <a:p>
                      <a:r>
                        <a:rPr lang="da-DK" sz="1600" b="1" dirty="0" smtClean="0"/>
                        <a:t>2022</a:t>
                      </a:r>
                      <a:endParaRPr lang="da-DK" sz="1600" b="1" dirty="0"/>
                    </a:p>
                  </a:txBody>
                  <a:tcPr/>
                </a:tc>
                <a:extLst>
                  <a:ext uri="{0D108BD9-81ED-4DB2-BD59-A6C34878D82A}">
                    <a16:rowId xmlns:a16="http://schemas.microsoft.com/office/drawing/2014/main" val="138418279"/>
                  </a:ext>
                </a:extLst>
              </a:tr>
              <a:tr h="312035">
                <a:tc>
                  <a:txBody>
                    <a:bodyPr/>
                    <a:lstStyle/>
                    <a:p>
                      <a:r>
                        <a:rPr lang="da-DK" sz="1600" dirty="0" smtClean="0"/>
                        <a:t>A</a:t>
                      </a:r>
                      <a:endParaRPr lang="da-DK" sz="1600" dirty="0"/>
                    </a:p>
                  </a:txBody>
                  <a:tcPr/>
                </a:tc>
                <a:tc>
                  <a:txBody>
                    <a:bodyPr/>
                    <a:lstStyle/>
                    <a:p>
                      <a:r>
                        <a:rPr lang="da-DK" sz="1600" dirty="0" smtClean="0"/>
                        <a:t>1</a:t>
                      </a:r>
                      <a:endParaRPr lang="da-DK" sz="1600" dirty="0"/>
                    </a:p>
                  </a:txBody>
                  <a:tcPr/>
                </a:tc>
                <a:tc>
                  <a:txBody>
                    <a:bodyPr/>
                    <a:lstStyle/>
                    <a:p>
                      <a:r>
                        <a:rPr lang="da-DK" sz="1600" dirty="0" smtClean="0"/>
                        <a:t>Storegade 1-9</a:t>
                      </a:r>
                      <a:endParaRPr lang="da-DK" sz="1600" dirty="0"/>
                    </a:p>
                  </a:txBody>
                  <a:tcPr/>
                </a:tc>
                <a:tc>
                  <a:txBody>
                    <a:bodyPr/>
                    <a:lstStyle/>
                    <a:p>
                      <a:r>
                        <a:rPr lang="da-DK" sz="1600" kern="1200" dirty="0" smtClean="0">
                          <a:solidFill>
                            <a:schemeClr val="dk1"/>
                          </a:solidFill>
                          <a:latin typeface="+mn-lt"/>
                          <a:ea typeface="+mn-ea"/>
                          <a:cs typeface="+mn-cs"/>
                        </a:rPr>
                        <a:t>64,3</a:t>
                      </a:r>
                      <a:endParaRPr lang="da-DK" sz="1600" kern="1200" dirty="0">
                        <a:solidFill>
                          <a:schemeClr val="dk1"/>
                        </a:solidFill>
                        <a:latin typeface="+mn-lt"/>
                        <a:ea typeface="+mn-ea"/>
                        <a:cs typeface="+mn-cs"/>
                      </a:endParaRPr>
                    </a:p>
                  </a:txBody>
                  <a:tcPr>
                    <a:solidFill>
                      <a:srgbClr val="DA1914"/>
                    </a:solidFill>
                  </a:tcPr>
                </a:tc>
                <a:tc>
                  <a:txBody>
                    <a:bodyPr/>
                    <a:lstStyle/>
                    <a:p>
                      <a:r>
                        <a:rPr lang="da-DK" sz="1600" kern="1200" dirty="0" smtClean="0">
                          <a:solidFill>
                            <a:schemeClr val="dk1"/>
                          </a:solidFill>
                          <a:latin typeface="+mn-lt"/>
                          <a:ea typeface="+mn-ea"/>
                          <a:cs typeface="+mn-cs"/>
                        </a:rPr>
                        <a:t>65,6</a:t>
                      </a:r>
                      <a:endParaRPr lang="da-DK" sz="1600" kern="1200" dirty="0">
                        <a:solidFill>
                          <a:schemeClr val="dk1"/>
                        </a:solidFill>
                        <a:latin typeface="+mn-lt"/>
                        <a:ea typeface="+mn-ea"/>
                        <a:cs typeface="+mn-cs"/>
                      </a:endParaRPr>
                    </a:p>
                  </a:txBody>
                  <a:tcPr>
                    <a:solidFill>
                      <a:srgbClr val="DA1914"/>
                    </a:solidFill>
                  </a:tcPr>
                </a:tc>
                <a:tc>
                  <a:txBody>
                    <a:bodyPr/>
                    <a:lstStyle/>
                    <a:p>
                      <a:r>
                        <a:rPr lang="da-DK" sz="1600" kern="1200" dirty="0" smtClean="0">
                          <a:solidFill>
                            <a:schemeClr val="dk1"/>
                          </a:solidFill>
                          <a:latin typeface="+mn-lt"/>
                          <a:ea typeface="+mn-ea"/>
                          <a:cs typeface="+mn-cs"/>
                        </a:rPr>
                        <a:t>68,2</a:t>
                      </a:r>
                      <a:endParaRPr lang="da-DK" sz="1600" kern="1200" dirty="0">
                        <a:solidFill>
                          <a:schemeClr val="dk1"/>
                        </a:solidFill>
                        <a:latin typeface="+mn-lt"/>
                        <a:ea typeface="+mn-ea"/>
                        <a:cs typeface="+mn-cs"/>
                      </a:endParaRPr>
                    </a:p>
                  </a:txBody>
                  <a:tcPr>
                    <a:solidFill>
                      <a:srgbClr val="DA1914"/>
                    </a:solidFill>
                  </a:tcPr>
                </a:tc>
                <a:extLst>
                  <a:ext uri="{0D108BD9-81ED-4DB2-BD59-A6C34878D82A}">
                    <a16:rowId xmlns:a16="http://schemas.microsoft.com/office/drawing/2014/main" val="787886207"/>
                  </a:ext>
                </a:extLst>
              </a:tr>
              <a:tr h="312035">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3952907076"/>
                  </a:ext>
                </a:extLst>
              </a:tr>
            </a:tbl>
          </a:graphicData>
        </a:graphic>
      </p:graphicFrame>
      <p:sp>
        <p:nvSpPr>
          <p:cNvPr id="9" name="Tekstfelt 8"/>
          <p:cNvSpPr txBox="1"/>
          <p:nvPr/>
        </p:nvSpPr>
        <p:spPr>
          <a:xfrm>
            <a:off x="1259632" y="3320038"/>
            <a:ext cx="1902444" cy="369332"/>
          </a:xfrm>
          <a:prstGeom prst="rect">
            <a:avLst/>
          </a:prstGeom>
          <a:noFill/>
        </p:spPr>
        <p:txBody>
          <a:bodyPr wrap="none" rtlCol="0">
            <a:spAutoFit/>
          </a:bodyPr>
          <a:lstStyle/>
          <a:p>
            <a:r>
              <a:rPr lang="da-DK" dirty="0" smtClean="0"/>
              <a:t>Evt.</a:t>
            </a:r>
            <a:r>
              <a:rPr lang="da-DK" b="1" dirty="0" smtClean="0"/>
              <a:t> </a:t>
            </a:r>
            <a:r>
              <a:rPr lang="da-DK" dirty="0" smtClean="0"/>
              <a:t>kommentarer</a:t>
            </a:r>
            <a:endParaRPr lang="da-DK" dirty="0"/>
          </a:p>
        </p:txBody>
      </p:sp>
    </p:spTree>
    <p:extLst>
      <p:ext uri="{BB962C8B-B14F-4D97-AF65-F5344CB8AC3E}">
        <p14:creationId xmlns:p14="http://schemas.microsoft.com/office/powerpoint/2010/main" val="28244998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”Særligt røde” afdelinger i </a:t>
            </a:r>
            <a:r>
              <a:rPr lang="da-DK" dirty="0"/>
              <a:t>styringsrapporten</a:t>
            </a:r>
          </a:p>
        </p:txBody>
      </p:sp>
      <p:sp>
        <p:nvSpPr>
          <p:cNvPr id="4" name="Pladsholder til tekst 3"/>
          <p:cNvSpPr>
            <a:spLocks noGrp="1"/>
          </p:cNvSpPr>
          <p:nvPr>
            <p:ph type="body" sz="quarter" idx="13"/>
          </p:nvPr>
        </p:nvSpPr>
        <p:spPr/>
        <p:txBody>
          <a:bodyPr>
            <a:normAutofit fontScale="92500" lnSpcReduction="10000"/>
          </a:bodyPr>
          <a:lstStyle/>
          <a:p>
            <a:r>
              <a:rPr lang="da-DK" b="1" dirty="0"/>
              <a:t>V. Centrale facts om afdelingerne</a:t>
            </a:r>
          </a:p>
        </p:txBody>
      </p:sp>
      <p:pic>
        <p:nvPicPr>
          <p:cNvPr id="7" name="Pladsholder til indhold 10" descr="Afdelinger med kritiske nøgletal&#10;&#10;Er der afdelinger med kritiske nøgletal på parametrene lejeledighed, fraflytning eller henlæggelser (jf. kommentarer i afdelingsskemaer)" title="Tekst"/>
          <p:cNvPicPr>
            <a:picLocks noGrp="1" noChangeAspect="1"/>
          </p:cNvPicPr>
          <p:nvPr>
            <p:ph idx="1"/>
          </p:nvPr>
        </p:nvPicPr>
        <p:blipFill rotWithShape="1">
          <a:blip r:embed="rId3"/>
          <a:srcRect b="59993"/>
          <a:stretch/>
        </p:blipFill>
        <p:spPr>
          <a:xfrm>
            <a:off x="958555" y="1563689"/>
            <a:ext cx="6781797" cy="1152078"/>
          </a:xfrm>
          <a:prstGeom prst="rect">
            <a:avLst/>
          </a:prstGeom>
        </p:spPr>
      </p:pic>
      <p:pic>
        <p:nvPicPr>
          <p:cNvPr id="11" name="Billede 10" descr="Skema med kolonner: Kommune, afdelingsnummer, afdelingsnavn. Derudover følgende kritiske nøgletal: Ledige boliger, fraflytning og henlæggelser til vedligeholdelse" title="Skema"/>
          <p:cNvPicPr>
            <a:picLocks noChangeAspect="1"/>
          </p:cNvPicPr>
          <p:nvPr/>
        </p:nvPicPr>
        <p:blipFill rotWithShape="1">
          <a:blip r:embed="rId4"/>
          <a:srcRect r="862"/>
          <a:stretch/>
        </p:blipFill>
        <p:spPr>
          <a:xfrm>
            <a:off x="958555" y="2715767"/>
            <a:ext cx="6781797" cy="1368151"/>
          </a:xfrm>
          <a:prstGeom prst="rect">
            <a:avLst/>
          </a:prstGeom>
        </p:spPr>
      </p:pic>
    </p:spTree>
    <p:extLst>
      <p:ext uri="{BB962C8B-B14F-4D97-AF65-F5344CB8AC3E}">
        <p14:creationId xmlns:p14="http://schemas.microsoft.com/office/powerpoint/2010/main" val="4767595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smtClean="0"/>
              <a:t>”Særligt røde” </a:t>
            </a:r>
            <a:r>
              <a:rPr lang="da-DK" dirty="0"/>
              <a:t>afdelinger i styringsrapporten</a:t>
            </a:r>
          </a:p>
        </p:txBody>
      </p:sp>
      <p:sp>
        <p:nvSpPr>
          <p:cNvPr id="4" name="Pladsholder til tekst 3"/>
          <p:cNvSpPr>
            <a:spLocks noGrp="1"/>
          </p:cNvSpPr>
          <p:nvPr>
            <p:ph type="body" sz="quarter" idx="13"/>
          </p:nvPr>
        </p:nvSpPr>
        <p:spPr/>
        <p:txBody>
          <a:bodyPr>
            <a:normAutofit fontScale="92500" lnSpcReduction="10000"/>
          </a:bodyPr>
          <a:lstStyle/>
          <a:p>
            <a:r>
              <a:rPr lang="da-DK" b="1" dirty="0"/>
              <a:t>V. Centrale facts om afdelingerne</a:t>
            </a:r>
          </a:p>
        </p:txBody>
      </p:sp>
      <p:pic>
        <p:nvPicPr>
          <p:cNvPr id="7" name="Pladsholder til indhold 10" descr="Afdelinger med kritiske nøgletal&#10;&#10;Er der afdelinger med kritiske nøgletal på parametrene lejeledighed, fraflytning eller henlæggelser (jf. kommentarer i afdelingsskemaer)" title="Tekst"/>
          <p:cNvPicPr>
            <a:picLocks noGrp="1" noChangeAspect="1"/>
          </p:cNvPicPr>
          <p:nvPr>
            <p:ph idx="1"/>
          </p:nvPr>
        </p:nvPicPr>
        <p:blipFill rotWithShape="1">
          <a:blip r:embed="rId3"/>
          <a:srcRect b="59993"/>
          <a:stretch/>
        </p:blipFill>
        <p:spPr>
          <a:xfrm>
            <a:off x="958555" y="1563689"/>
            <a:ext cx="6781797" cy="1152078"/>
          </a:xfrm>
          <a:prstGeom prst="rect">
            <a:avLst/>
          </a:prstGeom>
        </p:spPr>
      </p:pic>
      <p:pic>
        <p:nvPicPr>
          <p:cNvPr id="5" name="Billede 4" descr="Skema med kolonner: Kommune, afdelingsnummer, afdelingsnavn. Derudover følgende kritiske nøgletal: Ledige boliger, fraflytning, henlæggelser til vedligeholdelse og røde afdelinger 3 år." title="Skema"/>
          <p:cNvPicPr>
            <a:picLocks noChangeAspect="1"/>
          </p:cNvPicPr>
          <p:nvPr/>
        </p:nvPicPr>
        <p:blipFill>
          <a:blip r:embed="rId4"/>
          <a:stretch>
            <a:fillRect/>
          </a:stretch>
        </p:blipFill>
        <p:spPr>
          <a:xfrm>
            <a:off x="958555" y="2715766"/>
            <a:ext cx="6781797" cy="1226087"/>
          </a:xfrm>
          <a:prstGeom prst="rect">
            <a:avLst/>
          </a:prstGeom>
        </p:spPr>
      </p:pic>
      <p:sp>
        <p:nvSpPr>
          <p:cNvPr id="8" name="Nedadgående pil 7" title="Pil, peger på kolonne 'Røde afdelinger 3 år i træk'"/>
          <p:cNvSpPr/>
          <p:nvPr/>
        </p:nvSpPr>
        <p:spPr>
          <a:xfrm rot="1892791">
            <a:off x="7066335" y="2319724"/>
            <a:ext cx="50405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190028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Brug af obligatoriske handleplaner</a:t>
            </a:r>
            <a:endParaRPr lang="da-DK" dirty="0"/>
          </a:p>
        </p:txBody>
      </p:sp>
      <p:sp>
        <p:nvSpPr>
          <p:cNvPr id="3" name="Pladsholder til tekst 2"/>
          <p:cNvSpPr>
            <a:spLocks noGrp="1"/>
          </p:cNvSpPr>
          <p:nvPr>
            <p:ph type="body" sz="quarter" idx="13"/>
          </p:nvPr>
        </p:nvSpPr>
        <p:spPr/>
        <p:txBody>
          <a:bodyPr/>
          <a:lstStyle/>
          <a:p>
            <a:r>
              <a:rPr lang="da-DK" dirty="0" smtClean="0"/>
              <a:t>Udgangspunkt for dialog</a:t>
            </a:r>
            <a:endParaRPr lang="da-DK" dirty="0"/>
          </a:p>
        </p:txBody>
      </p:sp>
      <p:sp>
        <p:nvSpPr>
          <p:cNvPr id="4" name="Pladsholder til tekst 3"/>
          <p:cNvSpPr>
            <a:spLocks noGrp="1"/>
          </p:cNvSpPr>
          <p:nvPr>
            <p:ph type="body" sz="quarter" idx="16"/>
          </p:nvPr>
        </p:nvSpPr>
        <p:spPr/>
        <p:txBody>
          <a:bodyPr/>
          <a:lstStyle/>
          <a:p>
            <a:r>
              <a:rPr lang="da-DK" dirty="0" smtClean="0"/>
              <a:t>IKKE krav om udgiftsreduktion</a:t>
            </a:r>
          </a:p>
          <a:p>
            <a:r>
              <a:rPr lang="da-DK" dirty="0" smtClean="0"/>
              <a:t>Der skal dog redegøres for arbejdet med effektivisering </a:t>
            </a:r>
          </a:p>
          <a:p>
            <a:r>
              <a:rPr lang="da-DK" dirty="0"/>
              <a:t>Udgangspunkt for dialog om planer</a:t>
            </a:r>
          </a:p>
          <a:p>
            <a:r>
              <a:rPr lang="da-DK" dirty="0" smtClean="0"/>
              <a:t>Eksempler på effektiviseringstiltag i skabelon for handleplan</a:t>
            </a:r>
          </a:p>
          <a:p>
            <a:endParaRPr lang="da-DK" dirty="0" smtClean="0"/>
          </a:p>
          <a:p>
            <a:pPr marL="0" indent="0">
              <a:buNone/>
            </a:pPr>
            <a:endParaRPr lang="da-DK" dirty="0" smtClean="0"/>
          </a:p>
          <a:p>
            <a:endParaRPr lang="da-DK" dirty="0"/>
          </a:p>
        </p:txBody>
      </p:sp>
      <p:pic>
        <p:nvPicPr>
          <p:cNvPr id="5" name="Grafik 92" title="Taleikon">
            <a:extLst>
              <a:ext uri="{FF2B5EF4-FFF2-40B4-BE49-F238E27FC236}">
                <a16:creationId xmlns:a16="http://schemas.microsoft.com/office/drawing/2014/main" id="{7E510ECE-BB4D-4390-989D-15D05A4EB420}"/>
              </a:ext>
            </a:extLst>
          </p:cNvPr>
          <p:cNvPicPr>
            <a:picLocks noChangeAspect="1"/>
          </p:cNvPicPr>
          <p:nvPr/>
        </p:nvPicPr>
        <p:blipFill>
          <a:blip r:embed="rId3">
            <a:extLst>
              <a:ext uri="{96DAC541-7B7A-43D3-8B79-37D633B846F1}">
                <asvg:svgBlip xmlns="" xmlns:asvg="http://schemas.microsoft.com/office/drawing/2016/SVG/main" r:embed="rId77"/>
              </a:ext>
            </a:extLst>
          </a:blip>
          <a:stretch>
            <a:fillRect/>
          </a:stretch>
        </p:blipFill>
        <p:spPr>
          <a:xfrm>
            <a:off x="6274506" y="1548185"/>
            <a:ext cx="424717" cy="318538"/>
          </a:xfrm>
          <a:prstGeom prst="rect">
            <a:avLst/>
          </a:prstGeom>
        </p:spPr>
      </p:pic>
      <p:pic>
        <p:nvPicPr>
          <p:cNvPr id="6" name="Grafik 63" title="Håndtrykikon">
            <a:extLst>
              <a:ext uri="{FF2B5EF4-FFF2-40B4-BE49-F238E27FC236}">
                <a16:creationId xmlns:a16="http://schemas.microsoft.com/office/drawing/2014/main" id="{275ACD25-828D-4AD0-8356-3B2BBB9350C7}"/>
              </a:ext>
            </a:extLst>
          </p:cNvPr>
          <p:cNvPicPr>
            <a:picLocks noChangeAspect="1"/>
          </p:cNvPicPr>
          <p:nvPr/>
        </p:nvPicPr>
        <p:blipFill>
          <a:blip r:embed="rId78">
            <a:extLst>
              <a:ext uri="{96DAC541-7B7A-43D3-8B79-37D633B846F1}">
                <asvg:svgBlip xmlns="" xmlns:asvg="http://schemas.microsoft.com/office/drawing/2016/SVG/main" r:embed="rId13"/>
              </a:ext>
            </a:extLst>
          </a:blip>
          <a:stretch>
            <a:fillRect/>
          </a:stretch>
        </p:blipFill>
        <p:spPr>
          <a:xfrm>
            <a:off x="6283731" y="2355726"/>
            <a:ext cx="476088" cy="330616"/>
          </a:xfrm>
          <a:prstGeom prst="rect">
            <a:avLst/>
          </a:prstGeom>
        </p:spPr>
      </p:pic>
    </p:spTree>
    <p:extLst>
      <p:ext uri="{BB962C8B-B14F-4D97-AF65-F5344CB8AC3E}">
        <p14:creationId xmlns:p14="http://schemas.microsoft.com/office/powerpoint/2010/main" val="1396385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Datamonitorering</a:t>
            </a:r>
            <a:endParaRPr lang="da-DK" dirty="0"/>
          </a:p>
        </p:txBody>
      </p:sp>
    </p:spTree>
    <p:extLst>
      <p:ext uri="{BB962C8B-B14F-4D97-AF65-F5344CB8AC3E}">
        <p14:creationId xmlns:p14="http://schemas.microsoft.com/office/powerpoint/2010/main" val="1190149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812EB07-E54E-4271-B64A-884C8985CE96}"/>
              </a:ext>
            </a:extLst>
          </p:cNvPr>
          <p:cNvSpPr>
            <a:spLocks noGrp="1"/>
          </p:cNvSpPr>
          <p:nvPr>
            <p:ph type="title"/>
          </p:nvPr>
        </p:nvSpPr>
        <p:spPr/>
        <p:txBody>
          <a:bodyPr/>
          <a:lstStyle/>
          <a:p>
            <a:r>
              <a:rPr lang="da-DK" dirty="0" smtClean="0"/>
              <a:t>Plan</a:t>
            </a:r>
            <a:endParaRPr lang="da-DK" dirty="0"/>
          </a:p>
        </p:txBody>
      </p:sp>
      <p:sp>
        <p:nvSpPr>
          <p:cNvPr id="2" name="Tekstfelt 1">
            <a:extLst>
              <a:ext uri="{FF2B5EF4-FFF2-40B4-BE49-F238E27FC236}">
                <a16:creationId xmlns:a16="http://schemas.microsoft.com/office/drawing/2014/main" id="{6C948E5B-F9B9-4872-B1EA-9B6C11FCCB19}"/>
              </a:ext>
            </a:extLst>
          </p:cNvPr>
          <p:cNvSpPr txBox="1"/>
          <p:nvPr/>
        </p:nvSpPr>
        <p:spPr>
          <a:xfrm>
            <a:off x="1403648" y="1251709"/>
            <a:ext cx="760610" cy="646331"/>
          </a:xfrm>
          <a:prstGeom prst="rect">
            <a:avLst/>
          </a:prstGeom>
          <a:noFill/>
        </p:spPr>
        <p:txBody>
          <a:bodyPr wrap="square" rtlCol="0">
            <a:spAutoFit/>
          </a:bodyPr>
          <a:lstStyle/>
          <a:p>
            <a:r>
              <a:rPr lang="da-DK" sz="3600" b="1" dirty="0">
                <a:solidFill>
                  <a:schemeClr val="tx2"/>
                </a:solidFill>
                <a:latin typeface="Arial" panose="020B0604020202020204" pitchFamily="34" charset="0"/>
                <a:cs typeface="Arial" panose="020B0604020202020204" pitchFamily="34" charset="0"/>
              </a:rPr>
              <a:t>01</a:t>
            </a:r>
          </a:p>
        </p:txBody>
      </p:sp>
      <p:cxnSp>
        <p:nvCxnSpPr>
          <p:cNvPr id="4" name="Lige forbindelse 3" title="Streg">
            <a:extLst>
              <a:ext uri="{FF2B5EF4-FFF2-40B4-BE49-F238E27FC236}">
                <a16:creationId xmlns:a16="http://schemas.microsoft.com/office/drawing/2014/main" id="{62E796E1-7517-4E5E-BA31-07287EB04188}"/>
              </a:ext>
            </a:extLst>
          </p:cNvPr>
          <p:cNvCxnSpPr>
            <a:cxnSpLocks/>
          </p:cNvCxnSpPr>
          <p:nvPr/>
        </p:nvCxnSpPr>
        <p:spPr>
          <a:xfrm>
            <a:off x="1475656" y="1838553"/>
            <a:ext cx="576064"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kstfelt 4">
            <a:extLst>
              <a:ext uri="{FF2B5EF4-FFF2-40B4-BE49-F238E27FC236}">
                <a16:creationId xmlns:a16="http://schemas.microsoft.com/office/drawing/2014/main" id="{6147F033-7B8B-4EED-8DCA-B7A78D87C934}"/>
              </a:ext>
            </a:extLst>
          </p:cNvPr>
          <p:cNvSpPr txBox="1"/>
          <p:nvPr/>
        </p:nvSpPr>
        <p:spPr>
          <a:xfrm>
            <a:off x="2339752" y="1311663"/>
            <a:ext cx="4644516" cy="338554"/>
          </a:xfrm>
          <a:prstGeom prst="rect">
            <a:avLst/>
          </a:prstGeom>
          <a:noFill/>
        </p:spPr>
        <p:txBody>
          <a:bodyPr wrap="square" rtlCol="0">
            <a:spAutoFit/>
          </a:bodyPr>
          <a:lstStyle/>
          <a:p>
            <a:r>
              <a:rPr lang="da-DK" sz="1600" b="1" dirty="0" smtClean="0">
                <a:solidFill>
                  <a:schemeClr val="tx2"/>
                </a:solidFill>
                <a:latin typeface="Arial" panose="020B0604020202020204" pitchFamily="34" charset="0"/>
                <a:cs typeface="Arial" panose="020B0604020202020204" pitchFamily="34" charset="0"/>
              </a:rPr>
              <a:t>Effektivitetstal</a:t>
            </a:r>
            <a:endParaRPr lang="da-DK" sz="1600" b="1" dirty="0">
              <a:solidFill>
                <a:schemeClr val="tx2"/>
              </a:solidFill>
              <a:latin typeface="Arial" panose="020B0604020202020204" pitchFamily="34" charset="0"/>
              <a:cs typeface="Arial" panose="020B0604020202020204" pitchFamily="34" charset="0"/>
            </a:endParaRPr>
          </a:p>
        </p:txBody>
      </p:sp>
      <p:sp>
        <p:nvSpPr>
          <p:cNvPr id="6" name="Tekstfelt 5">
            <a:extLst>
              <a:ext uri="{FF2B5EF4-FFF2-40B4-BE49-F238E27FC236}">
                <a16:creationId xmlns:a16="http://schemas.microsoft.com/office/drawing/2014/main" id="{83126E00-63C8-44AA-8575-8ABB3A2C3634}"/>
              </a:ext>
            </a:extLst>
          </p:cNvPr>
          <p:cNvSpPr txBox="1"/>
          <p:nvPr/>
        </p:nvSpPr>
        <p:spPr>
          <a:xfrm>
            <a:off x="2339752" y="1628767"/>
            <a:ext cx="4644516" cy="246221"/>
          </a:xfrm>
          <a:prstGeom prst="rect">
            <a:avLst/>
          </a:prstGeom>
          <a:noFill/>
        </p:spPr>
        <p:txBody>
          <a:bodyPr wrap="square" rtlCol="0">
            <a:spAutoFit/>
          </a:bodyPr>
          <a:lstStyle/>
          <a:p>
            <a:r>
              <a:rPr lang="da-DK" sz="1000" dirty="0" smtClean="0">
                <a:solidFill>
                  <a:schemeClr val="tx2"/>
                </a:solidFill>
                <a:latin typeface="Arial" panose="020B0604020202020204" pitchFamily="34" charset="0"/>
                <a:cs typeface="Arial" panose="020B0604020202020204" pitchFamily="34" charset="0"/>
              </a:rPr>
              <a:t>I styringsrapporten. Hvad viser de? ”Bemærk…”</a:t>
            </a:r>
            <a:endParaRPr lang="da-DK" sz="1000" dirty="0">
              <a:solidFill>
                <a:schemeClr val="tx2"/>
              </a:solidFill>
              <a:latin typeface="Arial" panose="020B0604020202020204" pitchFamily="34" charset="0"/>
              <a:cs typeface="Arial" panose="020B0604020202020204" pitchFamily="34" charset="0"/>
            </a:endParaRPr>
          </a:p>
        </p:txBody>
      </p:sp>
      <p:pic>
        <p:nvPicPr>
          <p:cNvPr id="28" name="Grafik 82" title="Søjlediagramikon">
            <a:extLst>
              <a:ext uri="{FF2B5EF4-FFF2-40B4-BE49-F238E27FC236}">
                <a16:creationId xmlns:a16="http://schemas.microsoft.com/office/drawing/2014/main" id="{9A518008-D686-4AEA-A6C5-0954CB13D627}"/>
              </a:ext>
            </a:extLst>
          </p:cNvPr>
          <p:cNvPicPr>
            <a:picLocks noChangeAspect="1"/>
          </p:cNvPicPr>
          <p:nvPr/>
        </p:nvPicPr>
        <p:blipFill>
          <a:blip r:embed="rId3">
            <a:extLst>
              <a:ext uri="{96DAC541-7B7A-43D3-8B79-37D633B846F1}">
                <asvg:svgBlip xmlns="" xmlns:asvg="http://schemas.microsoft.com/office/drawing/2016/SVG/main" r:embed="rId51"/>
              </a:ext>
            </a:extLst>
          </a:blip>
          <a:stretch>
            <a:fillRect/>
          </a:stretch>
        </p:blipFill>
        <p:spPr>
          <a:xfrm>
            <a:off x="6239039" y="1401063"/>
            <a:ext cx="393461" cy="333846"/>
          </a:xfrm>
          <a:prstGeom prst="rect">
            <a:avLst/>
          </a:prstGeom>
        </p:spPr>
      </p:pic>
      <p:sp>
        <p:nvSpPr>
          <p:cNvPr id="11" name="Tekstfelt 10">
            <a:extLst>
              <a:ext uri="{FF2B5EF4-FFF2-40B4-BE49-F238E27FC236}">
                <a16:creationId xmlns:a16="http://schemas.microsoft.com/office/drawing/2014/main" id="{DE602848-DA52-421D-A9F4-99B120263E9D}"/>
              </a:ext>
            </a:extLst>
          </p:cNvPr>
          <p:cNvSpPr txBox="1"/>
          <p:nvPr/>
        </p:nvSpPr>
        <p:spPr>
          <a:xfrm>
            <a:off x="1403648" y="2002375"/>
            <a:ext cx="760610" cy="646331"/>
          </a:xfrm>
          <a:prstGeom prst="rect">
            <a:avLst/>
          </a:prstGeom>
          <a:noFill/>
        </p:spPr>
        <p:txBody>
          <a:bodyPr wrap="square" rtlCol="0">
            <a:spAutoFit/>
          </a:bodyPr>
          <a:lstStyle/>
          <a:p>
            <a:r>
              <a:rPr lang="da-DK" sz="3600" b="1" dirty="0">
                <a:solidFill>
                  <a:schemeClr val="tx2"/>
                </a:solidFill>
                <a:latin typeface="Arial" panose="020B0604020202020204" pitchFamily="34" charset="0"/>
                <a:cs typeface="Arial" panose="020B0604020202020204" pitchFamily="34" charset="0"/>
              </a:rPr>
              <a:t>02</a:t>
            </a:r>
          </a:p>
        </p:txBody>
      </p:sp>
      <p:cxnSp>
        <p:nvCxnSpPr>
          <p:cNvPr id="13" name="Lige forbindelse 12" title="Streg">
            <a:extLst>
              <a:ext uri="{FF2B5EF4-FFF2-40B4-BE49-F238E27FC236}">
                <a16:creationId xmlns:a16="http://schemas.microsoft.com/office/drawing/2014/main" id="{95B303B6-A2A4-4B6F-9F22-5AF1F5D8B4DB}"/>
              </a:ext>
            </a:extLst>
          </p:cNvPr>
          <p:cNvCxnSpPr>
            <a:cxnSpLocks/>
          </p:cNvCxnSpPr>
          <p:nvPr/>
        </p:nvCxnSpPr>
        <p:spPr>
          <a:xfrm>
            <a:off x="1475656" y="2589219"/>
            <a:ext cx="576064"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kstfelt 13">
            <a:extLst>
              <a:ext uri="{FF2B5EF4-FFF2-40B4-BE49-F238E27FC236}">
                <a16:creationId xmlns:a16="http://schemas.microsoft.com/office/drawing/2014/main" id="{BC64415F-8FC0-45D1-BDB1-094884DEEE16}"/>
              </a:ext>
            </a:extLst>
          </p:cNvPr>
          <p:cNvSpPr txBox="1"/>
          <p:nvPr/>
        </p:nvSpPr>
        <p:spPr>
          <a:xfrm>
            <a:off x="2339752" y="2062329"/>
            <a:ext cx="4644516" cy="338554"/>
          </a:xfrm>
          <a:prstGeom prst="rect">
            <a:avLst/>
          </a:prstGeom>
          <a:noFill/>
        </p:spPr>
        <p:txBody>
          <a:bodyPr wrap="square" rtlCol="0">
            <a:spAutoFit/>
          </a:bodyPr>
          <a:lstStyle/>
          <a:p>
            <a:r>
              <a:rPr lang="da-DK" sz="1600" b="1" dirty="0" smtClean="0">
                <a:solidFill>
                  <a:schemeClr val="tx2"/>
                </a:solidFill>
                <a:latin typeface="Arial" panose="020B0604020202020204" pitchFamily="34" charset="0"/>
                <a:cs typeface="Arial" panose="020B0604020202020204" pitchFamily="34" charset="0"/>
              </a:rPr>
              <a:t>Obligatoriske handleplaner</a:t>
            </a:r>
            <a:endParaRPr lang="da-DK" sz="1600" b="1" dirty="0">
              <a:solidFill>
                <a:schemeClr val="tx2"/>
              </a:solidFill>
              <a:latin typeface="Arial" panose="020B0604020202020204" pitchFamily="34" charset="0"/>
              <a:cs typeface="Arial" panose="020B0604020202020204" pitchFamily="34" charset="0"/>
            </a:endParaRPr>
          </a:p>
        </p:txBody>
      </p:sp>
      <p:sp>
        <p:nvSpPr>
          <p:cNvPr id="15" name="Tekstfelt 14">
            <a:extLst>
              <a:ext uri="{FF2B5EF4-FFF2-40B4-BE49-F238E27FC236}">
                <a16:creationId xmlns:a16="http://schemas.microsoft.com/office/drawing/2014/main" id="{555CEA9C-289A-4A43-B6CC-EAF69C038D37}"/>
              </a:ext>
            </a:extLst>
          </p:cNvPr>
          <p:cNvSpPr txBox="1"/>
          <p:nvPr/>
        </p:nvSpPr>
        <p:spPr>
          <a:xfrm>
            <a:off x="2339752" y="2379433"/>
            <a:ext cx="4644516" cy="246221"/>
          </a:xfrm>
          <a:prstGeom prst="rect">
            <a:avLst/>
          </a:prstGeom>
          <a:noFill/>
        </p:spPr>
        <p:txBody>
          <a:bodyPr wrap="square" rtlCol="0">
            <a:spAutoFit/>
          </a:bodyPr>
          <a:lstStyle/>
          <a:p>
            <a:r>
              <a:rPr lang="da-DK" sz="1000" dirty="0" smtClean="0">
                <a:solidFill>
                  <a:schemeClr val="tx2"/>
                </a:solidFill>
                <a:latin typeface="Arial" panose="020B0604020202020204" pitchFamily="34" charset="0"/>
                <a:cs typeface="Arial" panose="020B0604020202020204" pitchFamily="34" charset="0"/>
              </a:rPr>
              <a:t>Hvad er det? Hvordan skal de bruges?</a:t>
            </a:r>
            <a:endParaRPr lang="da-DK" sz="1000" dirty="0">
              <a:solidFill>
                <a:schemeClr val="tx2"/>
              </a:solidFill>
              <a:latin typeface="Arial" panose="020B0604020202020204" pitchFamily="34" charset="0"/>
              <a:cs typeface="Arial" panose="020B0604020202020204" pitchFamily="34" charset="0"/>
            </a:endParaRPr>
          </a:p>
        </p:txBody>
      </p:sp>
      <p:pic>
        <p:nvPicPr>
          <p:cNvPr id="29" name="Grafik 59" title="Skriveikon">
            <a:extLst>
              <a:ext uri="{FF2B5EF4-FFF2-40B4-BE49-F238E27FC236}">
                <a16:creationId xmlns:a16="http://schemas.microsoft.com/office/drawing/2014/main" id="{D1C8338F-5C56-490F-93C2-44E1675DD5DC}"/>
              </a:ext>
            </a:extLst>
          </p:cNvPr>
          <p:cNvPicPr>
            <a:picLocks noChangeAspect="1"/>
          </p:cNvPicPr>
          <p:nvPr/>
        </p:nvPicPr>
        <p:blipFill>
          <a:blip r:embed="rId52">
            <a:extLst>
              <a:ext uri="{96DAC541-7B7A-43D3-8B79-37D633B846F1}">
                <asvg:svgBlip xmlns="" xmlns:asvg="http://schemas.microsoft.com/office/drawing/2016/SVG/main" r:embed="rId5"/>
              </a:ext>
            </a:extLst>
          </a:blip>
          <a:stretch>
            <a:fillRect/>
          </a:stretch>
        </p:blipFill>
        <p:spPr>
          <a:xfrm>
            <a:off x="6250963" y="2176806"/>
            <a:ext cx="369615" cy="393461"/>
          </a:xfrm>
          <a:prstGeom prst="rect">
            <a:avLst/>
          </a:prstGeom>
        </p:spPr>
      </p:pic>
      <p:sp>
        <p:nvSpPr>
          <p:cNvPr id="21" name="Tekstfelt 20">
            <a:extLst>
              <a:ext uri="{FF2B5EF4-FFF2-40B4-BE49-F238E27FC236}">
                <a16:creationId xmlns:a16="http://schemas.microsoft.com/office/drawing/2014/main" id="{8B20C3C7-032B-4DB9-9574-94B04A98B021}"/>
              </a:ext>
            </a:extLst>
          </p:cNvPr>
          <p:cNvSpPr txBox="1"/>
          <p:nvPr/>
        </p:nvSpPr>
        <p:spPr>
          <a:xfrm>
            <a:off x="1403648" y="2758496"/>
            <a:ext cx="760610" cy="646331"/>
          </a:xfrm>
          <a:prstGeom prst="rect">
            <a:avLst/>
          </a:prstGeom>
          <a:noFill/>
        </p:spPr>
        <p:txBody>
          <a:bodyPr wrap="square" rtlCol="0">
            <a:spAutoFit/>
          </a:bodyPr>
          <a:lstStyle/>
          <a:p>
            <a:r>
              <a:rPr lang="da-DK" sz="3600" b="1" dirty="0">
                <a:solidFill>
                  <a:schemeClr val="tx2"/>
                </a:solidFill>
                <a:latin typeface="Arial" panose="020B0604020202020204" pitchFamily="34" charset="0"/>
                <a:cs typeface="Arial" panose="020B0604020202020204" pitchFamily="34" charset="0"/>
              </a:rPr>
              <a:t>03</a:t>
            </a:r>
          </a:p>
        </p:txBody>
      </p:sp>
      <p:cxnSp>
        <p:nvCxnSpPr>
          <p:cNvPr id="22" name="Lige forbindelse 21" title="Streg">
            <a:extLst>
              <a:ext uri="{FF2B5EF4-FFF2-40B4-BE49-F238E27FC236}">
                <a16:creationId xmlns:a16="http://schemas.microsoft.com/office/drawing/2014/main" id="{797C0DE1-9239-4B6A-9E3A-B7E403643576}"/>
              </a:ext>
            </a:extLst>
          </p:cNvPr>
          <p:cNvCxnSpPr>
            <a:cxnSpLocks/>
          </p:cNvCxnSpPr>
          <p:nvPr/>
        </p:nvCxnSpPr>
        <p:spPr>
          <a:xfrm>
            <a:off x="1475656" y="3345340"/>
            <a:ext cx="576064"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ekstfelt 22">
            <a:extLst>
              <a:ext uri="{FF2B5EF4-FFF2-40B4-BE49-F238E27FC236}">
                <a16:creationId xmlns:a16="http://schemas.microsoft.com/office/drawing/2014/main" id="{B5AF7ADB-8917-45EB-82B7-C17183068639}"/>
              </a:ext>
            </a:extLst>
          </p:cNvPr>
          <p:cNvSpPr txBox="1"/>
          <p:nvPr/>
        </p:nvSpPr>
        <p:spPr>
          <a:xfrm>
            <a:off x="2339752" y="2818450"/>
            <a:ext cx="4644516" cy="338554"/>
          </a:xfrm>
          <a:prstGeom prst="rect">
            <a:avLst/>
          </a:prstGeom>
          <a:noFill/>
        </p:spPr>
        <p:txBody>
          <a:bodyPr wrap="square" rtlCol="0">
            <a:spAutoFit/>
          </a:bodyPr>
          <a:lstStyle/>
          <a:p>
            <a:r>
              <a:rPr lang="da-DK" sz="1600" b="1" dirty="0" smtClean="0">
                <a:solidFill>
                  <a:schemeClr val="tx2"/>
                </a:solidFill>
                <a:latin typeface="Arial" panose="020B0604020202020204" pitchFamily="34" charset="0"/>
                <a:cs typeface="Arial" panose="020B0604020202020204" pitchFamily="34" charset="0"/>
              </a:rPr>
              <a:t>Datamonitorering</a:t>
            </a:r>
            <a:endParaRPr lang="da-DK" sz="1600" b="1" dirty="0">
              <a:solidFill>
                <a:schemeClr val="tx2"/>
              </a:solidFill>
              <a:latin typeface="Arial" panose="020B0604020202020204" pitchFamily="34" charset="0"/>
              <a:cs typeface="Arial" panose="020B0604020202020204" pitchFamily="34" charset="0"/>
            </a:endParaRPr>
          </a:p>
        </p:txBody>
      </p:sp>
      <p:sp>
        <p:nvSpPr>
          <p:cNvPr id="24" name="Tekstfelt 23">
            <a:extLst>
              <a:ext uri="{FF2B5EF4-FFF2-40B4-BE49-F238E27FC236}">
                <a16:creationId xmlns:a16="http://schemas.microsoft.com/office/drawing/2014/main" id="{C5A33970-6A07-4A3B-B7EF-A10A7281C58D}"/>
              </a:ext>
            </a:extLst>
          </p:cNvPr>
          <p:cNvSpPr txBox="1"/>
          <p:nvPr/>
        </p:nvSpPr>
        <p:spPr>
          <a:xfrm>
            <a:off x="2339752" y="3135554"/>
            <a:ext cx="4644516" cy="246221"/>
          </a:xfrm>
          <a:prstGeom prst="rect">
            <a:avLst/>
          </a:prstGeom>
          <a:noFill/>
        </p:spPr>
        <p:txBody>
          <a:bodyPr wrap="square" rtlCol="0">
            <a:spAutoFit/>
          </a:bodyPr>
          <a:lstStyle/>
          <a:p>
            <a:r>
              <a:rPr lang="da-DK" sz="1000" dirty="0" smtClean="0">
                <a:solidFill>
                  <a:schemeClr val="tx2"/>
                </a:solidFill>
                <a:latin typeface="Arial" panose="020B0604020202020204" pitchFamily="34" charset="0"/>
                <a:cs typeface="Arial" panose="020B0604020202020204" pitchFamily="34" charset="0"/>
              </a:rPr>
              <a:t>Nye områder. Særlige udfordringer?</a:t>
            </a:r>
            <a:endParaRPr lang="da-DK" sz="1000" dirty="0">
              <a:solidFill>
                <a:schemeClr val="tx2"/>
              </a:solidFill>
              <a:latin typeface="Arial" panose="020B0604020202020204" pitchFamily="34" charset="0"/>
              <a:cs typeface="Arial" panose="020B0604020202020204" pitchFamily="34" charset="0"/>
            </a:endParaRPr>
          </a:p>
        </p:txBody>
      </p:sp>
      <p:pic>
        <p:nvPicPr>
          <p:cNvPr id="20" name="Grafik 81" title="Kikkertikon">
            <a:extLst>
              <a:ext uri="{FF2B5EF4-FFF2-40B4-BE49-F238E27FC236}">
                <a16:creationId xmlns:a16="http://schemas.microsoft.com/office/drawing/2014/main" id="{074DDF9C-AE3F-41EA-ABC3-89F4B91AC9E1}"/>
              </a:ext>
            </a:extLst>
          </p:cNvPr>
          <p:cNvPicPr>
            <a:picLocks noChangeAspect="1"/>
          </p:cNvPicPr>
          <p:nvPr/>
        </p:nvPicPr>
        <p:blipFill>
          <a:blip r:embed="rId53">
            <a:extLst>
              <a:ext uri="{96DAC541-7B7A-43D3-8B79-37D633B846F1}">
                <asvg:svgBlip xmlns="" xmlns:asvg="http://schemas.microsoft.com/office/drawing/2016/SVG/main" r:embed="rId49"/>
              </a:ext>
            </a:extLst>
          </a:blip>
          <a:stretch>
            <a:fillRect/>
          </a:stretch>
        </p:blipFill>
        <p:spPr>
          <a:xfrm>
            <a:off x="6219368" y="2976419"/>
            <a:ext cx="432807" cy="252471"/>
          </a:xfrm>
          <a:prstGeom prst="rect">
            <a:avLst/>
          </a:prstGeom>
        </p:spPr>
      </p:pic>
      <p:sp>
        <p:nvSpPr>
          <p:cNvPr id="25" name="Tekstfelt 24">
            <a:extLst>
              <a:ext uri="{FF2B5EF4-FFF2-40B4-BE49-F238E27FC236}">
                <a16:creationId xmlns:a16="http://schemas.microsoft.com/office/drawing/2014/main" id="{4088D5BE-10F3-4D5B-8332-762724F8C42A}"/>
              </a:ext>
            </a:extLst>
          </p:cNvPr>
          <p:cNvSpPr txBox="1"/>
          <p:nvPr/>
        </p:nvSpPr>
        <p:spPr>
          <a:xfrm>
            <a:off x="1403648" y="3509595"/>
            <a:ext cx="760610" cy="646331"/>
          </a:xfrm>
          <a:prstGeom prst="rect">
            <a:avLst/>
          </a:prstGeom>
          <a:noFill/>
        </p:spPr>
        <p:txBody>
          <a:bodyPr wrap="square" rtlCol="0">
            <a:spAutoFit/>
          </a:bodyPr>
          <a:lstStyle/>
          <a:p>
            <a:r>
              <a:rPr lang="da-DK" sz="3600" b="1" dirty="0">
                <a:solidFill>
                  <a:schemeClr val="tx2"/>
                </a:solidFill>
                <a:latin typeface="Arial" panose="020B0604020202020204" pitchFamily="34" charset="0"/>
                <a:cs typeface="Arial" panose="020B0604020202020204" pitchFamily="34" charset="0"/>
              </a:rPr>
              <a:t>04</a:t>
            </a:r>
          </a:p>
        </p:txBody>
      </p:sp>
      <p:cxnSp>
        <p:nvCxnSpPr>
          <p:cNvPr id="26" name="Lige forbindelse 25" title="Streg">
            <a:extLst>
              <a:ext uri="{FF2B5EF4-FFF2-40B4-BE49-F238E27FC236}">
                <a16:creationId xmlns:a16="http://schemas.microsoft.com/office/drawing/2014/main" id="{B2E2C66B-635F-4F29-A42D-4F618786657C}"/>
              </a:ext>
            </a:extLst>
          </p:cNvPr>
          <p:cNvCxnSpPr>
            <a:cxnSpLocks/>
          </p:cNvCxnSpPr>
          <p:nvPr/>
        </p:nvCxnSpPr>
        <p:spPr>
          <a:xfrm>
            <a:off x="1475656" y="4096439"/>
            <a:ext cx="576064"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kstfelt 26">
            <a:extLst>
              <a:ext uri="{FF2B5EF4-FFF2-40B4-BE49-F238E27FC236}">
                <a16:creationId xmlns:a16="http://schemas.microsoft.com/office/drawing/2014/main" id="{85B9D78D-A5DC-4C32-A0B1-0938D8AEA625}"/>
              </a:ext>
            </a:extLst>
          </p:cNvPr>
          <p:cNvSpPr txBox="1"/>
          <p:nvPr/>
        </p:nvSpPr>
        <p:spPr>
          <a:xfrm>
            <a:off x="2339752" y="3569549"/>
            <a:ext cx="4644516" cy="338554"/>
          </a:xfrm>
          <a:prstGeom prst="rect">
            <a:avLst/>
          </a:prstGeom>
          <a:noFill/>
        </p:spPr>
        <p:txBody>
          <a:bodyPr wrap="square" rtlCol="0">
            <a:spAutoFit/>
          </a:bodyPr>
          <a:lstStyle/>
          <a:p>
            <a:r>
              <a:rPr lang="da-DK" sz="1600" b="1" dirty="0" smtClean="0">
                <a:solidFill>
                  <a:schemeClr val="tx2"/>
                </a:solidFill>
                <a:latin typeface="Arial" panose="020B0604020202020204" pitchFamily="34" charset="0"/>
                <a:cs typeface="Arial" panose="020B0604020202020204" pitchFamily="34" charset="0"/>
              </a:rPr>
              <a:t>Spørgsmål</a:t>
            </a:r>
            <a:endParaRPr lang="da-DK" sz="1600" b="1" dirty="0">
              <a:solidFill>
                <a:schemeClr val="tx2"/>
              </a:solidFill>
              <a:latin typeface="Arial" panose="020B0604020202020204" pitchFamily="34" charset="0"/>
              <a:cs typeface="Arial" panose="020B0604020202020204" pitchFamily="34" charset="0"/>
            </a:endParaRPr>
          </a:p>
        </p:txBody>
      </p:sp>
      <p:pic>
        <p:nvPicPr>
          <p:cNvPr id="30" name="Grafik 92" title="Taleikon">
            <a:extLst>
              <a:ext uri="{FF2B5EF4-FFF2-40B4-BE49-F238E27FC236}">
                <a16:creationId xmlns:a16="http://schemas.microsoft.com/office/drawing/2014/main" id="{7E510ECE-BB4D-4390-989D-15D05A4EB420}"/>
              </a:ext>
            </a:extLst>
          </p:cNvPr>
          <p:cNvPicPr>
            <a:picLocks noChangeAspect="1"/>
          </p:cNvPicPr>
          <p:nvPr/>
        </p:nvPicPr>
        <p:blipFill>
          <a:blip r:embed="rId54">
            <a:extLst>
              <a:ext uri="{96DAC541-7B7A-43D3-8B79-37D633B846F1}">
                <asvg:svgBlip xmlns="" xmlns:asvg="http://schemas.microsoft.com/office/drawing/2016/SVG/main" r:embed="rId77"/>
              </a:ext>
            </a:extLst>
          </a:blip>
          <a:stretch>
            <a:fillRect/>
          </a:stretch>
        </p:blipFill>
        <p:spPr>
          <a:xfrm>
            <a:off x="6250963" y="3652587"/>
            <a:ext cx="480460" cy="360345"/>
          </a:xfrm>
          <a:prstGeom prst="rect">
            <a:avLst/>
          </a:prstGeom>
        </p:spPr>
      </p:pic>
    </p:spTree>
    <p:extLst>
      <p:ext uri="{BB962C8B-B14F-4D97-AF65-F5344CB8AC3E}">
        <p14:creationId xmlns:p14="http://schemas.microsoft.com/office/powerpoint/2010/main" val="3698069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Udvidet monitorering af data</a:t>
            </a:r>
            <a:endParaRPr lang="da-DK" dirty="0"/>
          </a:p>
        </p:txBody>
      </p:sp>
      <p:sp>
        <p:nvSpPr>
          <p:cNvPr id="3" name="Pladsholder til tekst 2"/>
          <p:cNvSpPr>
            <a:spLocks noGrp="1"/>
          </p:cNvSpPr>
          <p:nvPr>
            <p:ph type="body" sz="quarter" idx="13"/>
          </p:nvPr>
        </p:nvSpPr>
        <p:spPr/>
        <p:txBody>
          <a:bodyPr/>
          <a:lstStyle/>
          <a:p>
            <a:pPr marL="0" indent="0">
              <a:buNone/>
            </a:pPr>
            <a:r>
              <a:rPr lang="da-DK" dirty="0" smtClean="0"/>
              <a:t>Et styrket videns- og datagrundlag</a:t>
            </a:r>
            <a:endParaRPr lang="da-DK" dirty="0"/>
          </a:p>
        </p:txBody>
      </p:sp>
      <p:sp>
        <p:nvSpPr>
          <p:cNvPr id="4" name="Pladsholder til tekst 3"/>
          <p:cNvSpPr>
            <a:spLocks noGrp="1"/>
          </p:cNvSpPr>
          <p:nvPr>
            <p:ph type="body" sz="quarter" idx="16"/>
          </p:nvPr>
        </p:nvSpPr>
        <p:spPr/>
        <p:txBody>
          <a:bodyPr/>
          <a:lstStyle/>
          <a:p>
            <a:pPr>
              <a:lnSpc>
                <a:spcPct val="100000"/>
              </a:lnSpc>
            </a:pPr>
            <a:r>
              <a:rPr lang="da-DK" dirty="0"/>
              <a:t>Styrelsen udvider sin monitorering af data for boligorganisationer og </a:t>
            </a:r>
            <a:r>
              <a:rPr lang="da-DK" dirty="0" smtClean="0"/>
              <a:t>-afdelinger</a:t>
            </a:r>
            <a:endParaRPr lang="da-DK" dirty="0"/>
          </a:p>
          <a:p>
            <a:r>
              <a:rPr lang="da-DK" dirty="0" smtClean="0"/>
              <a:t>Vil analysere </a:t>
            </a:r>
            <a:r>
              <a:rPr lang="da-DK" dirty="0"/>
              <a:t>og bearbejde data på flere </a:t>
            </a:r>
            <a:r>
              <a:rPr lang="da-DK" dirty="0" smtClean="0"/>
              <a:t>områder</a:t>
            </a:r>
          </a:p>
          <a:p>
            <a:r>
              <a:rPr lang="da-DK" dirty="0" smtClean="0"/>
              <a:t>Understøtte med et styrket datagrundlag</a:t>
            </a:r>
            <a:endParaRPr lang="da-DK" dirty="0"/>
          </a:p>
          <a:p>
            <a:r>
              <a:rPr lang="da-DK" dirty="0" smtClean="0"/>
              <a:t>Hjælp til at identificere kritiske værdier</a:t>
            </a:r>
          </a:p>
          <a:p>
            <a:pPr marL="0" indent="0">
              <a:buNone/>
            </a:pPr>
            <a:endParaRPr lang="da-DK" dirty="0" smtClean="0"/>
          </a:p>
          <a:p>
            <a:endParaRPr lang="da-DK" dirty="0"/>
          </a:p>
        </p:txBody>
      </p:sp>
    </p:spTree>
    <p:extLst>
      <p:ext uri="{BB962C8B-B14F-4D97-AF65-F5344CB8AC3E}">
        <p14:creationId xmlns:p14="http://schemas.microsoft.com/office/powerpoint/2010/main" val="1017236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Udvidet monitorering af data</a:t>
            </a:r>
            <a:endParaRPr lang="da-DK" dirty="0"/>
          </a:p>
        </p:txBody>
      </p:sp>
      <p:sp>
        <p:nvSpPr>
          <p:cNvPr id="3" name="Pladsholder til tekst 2"/>
          <p:cNvSpPr>
            <a:spLocks noGrp="1"/>
          </p:cNvSpPr>
          <p:nvPr>
            <p:ph type="body" sz="quarter" idx="13"/>
          </p:nvPr>
        </p:nvSpPr>
        <p:spPr/>
        <p:txBody>
          <a:bodyPr/>
          <a:lstStyle/>
          <a:p>
            <a:pPr marL="0" indent="0">
              <a:buNone/>
            </a:pPr>
            <a:r>
              <a:rPr lang="da-DK" dirty="0" smtClean="0"/>
              <a:t>Nye områder</a:t>
            </a:r>
            <a:endParaRPr lang="da-DK" dirty="0"/>
          </a:p>
        </p:txBody>
      </p:sp>
      <p:sp>
        <p:nvSpPr>
          <p:cNvPr id="4" name="Pladsholder til tekst 3"/>
          <p:cNvSpPr>
            <a:spLocks noGrp="1"/>
          </p:cNvSpPr>
          <p:nvPr>
            <p:ph type="body" sz="quarter" idx="16"/>
          </p:nvPr>
        </p:nvSpPr>
        <p:spPr/>
        <p:txBody>
          <a:bodyPr/>
          <a:lstStyle/>
          <a:p>
            <a:r>
              <a:rPr lang="da-DK" dirty="0" smtClean="0"/>
              <a:t>Fokus på henlæggelser (data fra granskning/DCAB)</a:t>
            </a:r>
          </a:p>
          <a:p>
            <a:endParaRPr lang="da-DK" dirty="0" smtClean="0"/>
          </a:p>
          <a:p>
            <a:r>
              <a:rPr lang="da-DK" dirty="0" smtClean="0"/>
              <a:t>Derudover: </a:t>
            </a:r>
          </a:p>
          <a:p>
            <a:pPr lvl="1"/>
            <a:r>
              <a:rPr lang="da-DK" dirty="0" smtClean="0"/>
              <a:t>Beboersammensætning</a:t>
            </a:r>
          </a:p>
          <a:p>
            <a:pPr lvl="1"/>
            <a:r>
              <a:rPr lang="da-DK" dirty="0" smtClean="0"/>
              <a:t>Udlejningssituation (forventet)</a:t>
            </a:r>
          </a:p>
          <a:p>
            <a:pPr lvl="1"/>
            <a:r>
              <a:rPr lang="da-DK" dirty="0" smtClean="0"/>
              <a:t>…</a:t>
            </a:r>
          </a:p>
          <a:p>
            <a:endParaRPr lang="da-DK" dirty="0" smtClean="0"/>
          </a:p>
          <a:p>
            <a:pPr marL="0" indent="0">
              <a:buNone/>
            </a:pPr>
            <a:endParaRPr lang="da-DK" dirty="0" smtClean="0"/>
          </a:p>
          <a:p>
            <a:endParaRPr lang="da-DK" dirty="0"/>
          </a:p>
        </p:txBody>
      </p:sp>
      <p:pic>
        <p:nvPicPr>
          <p:cNvPr id="5" name="Grafik 81" title="Kikkertikon">
            <a:extLst>
              <a:ext uri="{FF2B5EF4-FFF2-40B4-BE49-F238E27FC236}">
                <a16:creationId xmlns:a16="http://schemas.microsoft.com/office/drawing/2014/main" id="{074DDF9C-AE3F-41EA-ABC3-89F4B91AC9E1}"/>
              </a:ext>
            </a:extLst>
          </p:cNvPr>
          <p:cNvPicPr>
            <a:picLocks noChangeAspect="1"/>
          </p:cNvPicPr>
          <p:nvPr/>
        </p:nvPicPr>
        <p:blipFill>
          <a:blip r:embed="rId3">
            <a:extLst>
              <a:ext uri="{96DAC541-7B7A-43D3-8B79-37D633B846F1}">
                <asvg:svgBlip xmlns="" xmlns:asvg="http://schemas.microsoft.com/office/drawing/2016/SVG/main" r:embed="rId49"/>
              </a:ext>
            </a:extLst>
          </a:blip>
          <a:stretch>
            <a:fillRect/>
          </a:stretch>
        </p:blipFill>
        <p:spPr>
          <a:xfrm rot="1041695">
            <a:off x="6813556" y="1503051"/>
            <a:ext cx="811932" cy="473628"/>
          </a:xfrm>
          <a:prstGeom prst="rect">
            <a:avLst/>
          </a:prstGeom>
        </p:spPr>
      </p:pic>
    </p:spTree>
    <p:extLst>
      <p:ext uri="{BB962C8B-B14F-4D97-AF65-F5344CB8AC3E}">
        <p14:creationId xmlns:p14="http://schemas.microsoft.com/office/powerpoint/2010/main" val="13344650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Udvidet monitorering af data</a:t>
            </a:r>
            <a:endParaRPr lang="da-DK" dirty="0"/>
          </a:p>
        </p:txBody>
      </p:sp>
      <p:sp>
        <p:nvSpPr>
          <p:cNvPr id="3" name="Pladsholder til tekst 2"/>
          <p:cNvSpPr>
            <a:spLocks noGrp="1"/>
          </p:cNvSpPr>
          <p:nvPr>
            <p:ph type="body" sz="quarter" idx="13"/>
          </p:nvPr>
        </p:nvSpPr>
        <p:spPr/>
        <p:txBody>
          <a:bodyPr/>
          <a:lstStyle/>
          <a:p>
            <a:pPr marL="0" indent="0">
              <a:buNone/>
            </a:pPr>
            <a:r>
              <a:rPr lang="da-DK" dirty="0" smtClean="0"/>
              <a:t>Særlige udfordringer?</a:t>
            </a:r>
            <a:endParaRPr lang="da-DK" dirty="0"/>
          </a:p>
        </p:txBody>
      </p:sp>
      <p:sp>
        <p:nvSpPr>
          <p:cNvPr id="4" name="Pladsholder til tekst 3"/>
          <p:cNvSpPr>
            <a:spLocks noGrp="1"/>
          </p:cNvSpPr>
          <p:nvPr>
            <p:ph type="body" sz="quarter" idx="16"/>
          </p:nvPr>
        </p:nvSpPr>
        <p:spPr/>
        <p:txBody>
          <a:bodyPr/>
          <a:lstStyle/>
          <a:p>
            <a:r>
              <a:rPr lang="da-DK" dirty="0" smtClean="0"/>
              <a:t>Er der særlige områder, hvor vi kan understøtte? </a:t>
            </a:r>
          </a:p>
          <a:p>
            <a:pPr lvl="1"/>
            <a:r>
              <a:rPr lang="da-DK" dirty="0" smtClean="0"/>
              <a:t>Med mere viden om organisationers/afdelingers situation?</a:t>
            </a:r>
          </a:p>
          <a:p>
            <a:pPr lvl="1"/>
            <a:r>
              <a:rPr lang="da-DK" dirty="0"/>
              <a:t>Med identificering af kritiske værdier?</a:t>
            </a:r>
          </a:p>
          <a:p>
            <a:pPr lvl="1"/>
            <a:endParaRPr lang="da-DK" dirty="0"/>
          </a:p>
          <a:p>
            <a:pPr lvl="1"/>
            <a:endParaRPr lang="da-DK" dirty="0" smtClean="0"/>
          </a:p>
          <a:p>
            <a:r>
              <a:rPr lang="da-DK" dirty="0" smtClean="0"/>
              <a:t>Meld gerne tilbage, hvis I har ønsker/input/udfordringer, I vil dele, enten:</a:t>
            </a:r>
          </a:p>
          <a:p>
            <a:pPr lvl="1"/>
            <a:r>
              <a:rPr lang="da-DK" dirty="0" smtClean="0"/>
              <a:t>Her eller i pausen </a:t>
            </a:r>
          </a:p>
          <a:p>
            <a:pPr lvl="1"/>
            <a:r>
              <a:rPr lang="da-DK" dirty="0" smtClean="0"/>
              <a:t>På mail til ttpl@bpst.dk</a:t>
            </a:r>
            <a:endParaRPr lang="da-DK" dirty="0"/>
          </a:p>
        </p:txBody>
      </p:sp>
      <p:pic>
        <p:nvPicPr>
          <p:cNvPr id="5" name="Grafik 72" title="Lyspære ikon">
            <a:extLst>
              <a:ext uri="{FF2B5EF4-FFF2-40B4-BE49-F238E27FC236}">
                <a16:creationId xmlns:a16="http://schemas.microsoft.com/office/drawing/2014/main" id="{DB8BD2C5-CB4E-466A-90A9-908006A7412E}"/>
              </a:ext>
            </a:extLst>
          </p:cNvPr>
          <p:cNvPicPr>
            <a:picLocks noChangeAspect="1"/>
          </p:cNvPicPr>
          <p:nvPr/>
        </p:nvPicPr>
        <p:blipFill>
          <a:blip r:embed="rId3">
            <a:extLst>
              <a:ext uri="{96DAC541-7B7A-43D3-8B79-37D633B846F1}">
                <asvg:svgBlip xmlns="" xmlns:asvg="http://schemas.microsoft.com/office/drawing/2016/SVG/main" r:embed="rId31"/>
              </a:ext>
            </a:extLst>
          </a:blip>
          <a:stretch>
            <a:fillRect/>
          </a:stretch>
        </p:blipFill>
        <p:spPr>
          <a:xfrm>
            <a:off x="7164288" y="2715766"/>
            <a:ext cx="306025" cy="393461"/>
          </a:xfrm>
          <a:prstGeom prst="rect">
            <a:avLst/>
          </a:prstGeom>
        </p:spPr>
      </p:pic>
    </p:spTree>
    <p:extLst>
      <p:ext uri="{BB962C8B-B14F-4D97-AF65-F5344CB8AC3E}">
        <p14:creationId xmlns:p14="http://schemas.microsoft.com/office/powerpoint/2010/main" val="4180004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Links og kontakt</a:t>
            </a:r>
            <a:endParaRPr lang="da-DK" dirty="0"/>
          </a:p>
        </p:txBody>
      </p:sp>
      <p:sp>
        <p:nvSpPr>
          <p:cNvPr id="13" name="Pladsholder til tekst 12"/>
          <p:cNvSpPr txBox="1">
            <a:spLocks noGrp="1"/>
          </p:cNvSpPr>
          <p:nvPr>
            <p:ph type="body" sz="quarter" idx="14"/>
          </p:nvPr>
        </p:nvSpPr>
        <p:spPr>
          <a:xfrm>
            <a:off x="900113" y="1708150"/>
            <a:ext cx="7776343" cy="2613023"/>
          </a:xfrm>
          <a:prstGeom prst="rect">
            <a:avLst/>
          </a:prstGeom>
          <a:noFill/>
        </p:spPr>
        <p:txBody>
          <a:bodyPr wrap="square" rtlCol="0">
            <a:spAutoFit/>
          </a:bodyPr>
          <a:lstStyle/>
          <a:p>
            <a:endParaRPr lang="da-DK" sz="1200" dirty="0" smtClean="0">
              <a:solidFill>
                <a:schemeClr val="bg1">
                  <a:lumMod val="95000"/>
                </a:schemeClr>
              </a:solidFill>
            </a:endParaRPr>
          </a:p>
          <a:p>
            <a:r>
              <a:rPr lang="da-DK" sz="1200" dirty="0" smtClean="0">
                <a:solidFill>
                  <a:schemeClr val="bg1">
                    <a:lumMod val="95000"/>
                  </a:schemeClr>
                </a:solidFill>
              </a:rPr>
              <a:t>Information om effektivitetstal samt styrelsens overvågning af effektiviseringsindsatsen mv. </a:t>
            </a:r>
          </a:p>
          <a:p>
            <a:r>
              <a:rPr lang="da-DK" sz="1200" dirty="0" smtClean="0">
                <a:solidFill>
                  <a:schemeClr val="bg1">
                    <a:lumMod val="95000"/>
                  </a:schemeClr>
                </a:solidFill>
              </a:rPr>
              <a:t>kan findes på </a:t>
            </a:r>
            <a:r>
              <a:rPr lang="da-DK" sz="1200" dirty="0" smtClean="0">
                <a:solidFill>
                  <a:schemeClr val="bg1">
                    <a:lumMod val="95000"/>
                  </a:schemeClr>
                </a:solidFill>
                <a:hlinkClick r:id="rId2"/>
              </a:rPr>
              <a:t>https://almeneffektivitet.dk/</a:t>
            </a:r>
            <a:endParaRPr lang="da-DK" sz="1200" dirty="0" smtClean="0">
              <a:solidFill>
                <a:schemeClr val="bg1">
                  <a:lumMod val="95000"/>
                </a:schemeClr>
              </a:solidFill>
            </a:endParaRPr>
          </a:p>
          <a:p>
            <a:r>
              <a:rPr lang="da-DK" sz="1200" dirty="0" smtClean="0">
                <a:solidFill>
                  <a:schemeClr val="bg1">
                    <a:lumMod val="95000"/>
                  </a:schemeClr>
                </a:solidFill>
              </a:rPr>
              <a:t>Bemærk at siden er under opbygning og vil blive opdateret løbende.</a:t>
            </a:r>
          </a:p>
          <a:p>
            <a:endParaRPr lang="da-DK" sz="1200" dirty="0" smtClean="0">
              <a:solidFill>
                <a:schemeClr val="bg1">
                  <a:lumMod val="95000"/>
                </a:schemeClr>
              </a:solidFill>
            </a:endParaRPr>
          </a:p>
          <a:p>
            <a:r>
              <a:rPr lang="da-DK" sz="1200" dirty="0">
                <a:solidFill>
                  <a:schemeClr val="bg1">
                    <a:lumMod val="95000"/>
                  </a:schemeClr>
                </a:solidFill>
              </a:rPr>
              <a:t>Skabelonen for de obligatoriske handleplaner kan findes på </a:t>
            </a:r>
            <a:r>
              <a:rPr lang="da-DK" sz="1200" dirty="0">
                <a:solidFill>
                  <a:schemeClr val="bg1">
                    <a:lumMod val="95000"/>
                  </a:schemeClr>
                </a:solidFill>
                <a:hlinkClick r:id="rId3"/>
              </a:rPr>
              <a:t>https://lbf.dk/selvbetjeninger/almenstyringsdialog</a:t>
            </a:r>
            <a:r>
              <a:rPr lang="da-DK" sz="1200" dirty="0" smtClean="0">
                <a:solidFill>
                  <a:schemeClr val="bg1">
                    <a:lumMod val="95000"/>
                  </a:schemeClr>
                </a:solidFill>
                <a:hlinkClick r:id="rId3"/>
              </a:rPr>
              <a:t>/</a:t>
            </a:r>
            <a:r>
              <a:rPr lang="da-DK" sz="1200" dirty="0" smtClean="0">
                <a:solidFill>
                  <a:schemeClr val="bg1">
                    <a:lumMod val="95000"/>
                  </a:schemeClr>
                </a:solidFill>
              </a:rPr>
              <a:t> og også på </a:t>
            </a:r>
            <a:r>
              <a:rPr lang="da-DK" sz="1200" dirty="0">
                <a:solidFill>
                  <a:schemeClr val="bg1">
                    <a:lumMod val="95000"/>
                  </a:schemeClr>
                </a:solidFill>
                <a:hlinkClick r:id="rId2"/>
              </a:rPr>
              <a:t>https://almeneffektivitet.dk/</a:t>
            </a:r>
            <a:endParaRPr lang="da-DK" sz="1200" dirty="0">
              <a:solidFill>
                <a:schemeClr val="bg1">
                  <a:lumMod val="95000"/>
                </a:schemeClr>
              </a:solidFill>
            </a:endParaRPr>
          </a:p>
          <a:p>
            <a:endParaRPr lang="da-DK" sz="1200" dirty="0">
              <a:solidFill>
                <a:schemeClr val="bg1">
                  <a:lumMod val="95000"/>
                </a:schemeClr>
              </a:solidFill>
            </a:endParaRPr>
          </a:p>
          <a:p>
            <a:r>
              <a:rPr lang="da-DK" sz="1200" dirty="0" smtClean="0">
                <a:solidFill>
                  <a:schemeClr val="bg1">
                    <a:lumMod val="95000"/>
                  </a:schemeClr>
                </a:solidFill>
              </a:rPr>
              <a:t>Boligorganisationer </a:t>
            </a:r>
            <a:r>
              <a:rPr lang="da-DK" sz="1200" dirty="0">
                <a:solidFill>
                  <a:schemeClr val="bg1">
                    <a:lumMod val="95000"/>
                  </a:schemeClr>
                </a:solidFill>
              </a:rPr>
              <a:t>kan få udarbejdet en kort effektiviseringsrapport ved henvendelse </a:t>
            </a:r>
            <a:r>
              <a:rPr lang="da-DK" sz="1200" dirty="0" smtClean="0">
                <a:solidFill>
                  <a:schemeClr val="bg1">
                    <a:lumMod val="95000"/>
                  </a:schemeClr>
                </a:solidFill>
              </a:rPr>
              <a:t>til Trine på </a:t>
            </a:r>
            <a:r>
              <a:rPr lang="da-DK" sz="1200" dirty="0" smtClean="0">
                <a:solidFill>
                  <a:schemeClr val="bg1">
                    <a:lumMod val="95000"/>
                  </a:schemeClr>
                </a:solidFill>
                <a:hlinkClick r:id="rId4"/>
              </a:rPr>
              <a:t>ttpl@bpst.dk</a:t>
            </a:r>
            <a:endParaRPr lang="da-DK" sz="1200" dirty="0" smtClean="0">
              <a:solidFill>
                <a:schemeClr val="bg1">
                  <a:lumMod val="95000"/>
                </a:schemeClr>
              </a:solidFill>
            </a:endParaRPr>
          </a:p>
          <a:p>
            <a:endParaRPr lang="da-DK" sz="1200" dirty="0">
              <a:solidFill>
                <a:schemeClr val="bg1">
                  <a:lumMod val="95000"/>
                </a:schemeClr>
              </a:solidFill>
            </a:endParaRPr>
          </a:p>
          <a:p>
            <a:endParaRPr lang="da-DK" sz="1200" dirty="0">
              <a:solidFill>
                <a:schemeClr val="bg1">
                  <a:lumMod val="9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446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8200" y="2128639"/>
            <a:ext cx="7348038" cy="565175"/>
          </a:xfrm>
        </p:spPr>
        <p:txBody>
          <a:bodyPr/>
          <a:lstStyle/>
          <a:p>
            <a:pPr algn="ctr"/>
            <a:r>
              <a:rPr lang="da-DK" dirty="0"/>
              <a:t>Tak for ordet</a:t>
            </a:r>
          </a:p>
        </p:txBody>
      </p:sp>
    </p:spTree>
    <p:extLst>
      <p:ext uri="{BB962C8B-B14F-4D97-AF65-F5344CB8AC3E}">
        <p14:creationId xmlns:p14="http://schemas.microsoft.com/office/powerpoint/2010/main" val="84157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Effektiviseringsindsatsen</a:t>
            </a:r>
            <a:endParaRPr lang="da-DK" dirty="0"/>
          </a:p>
        </p:txBody>
      </p:sp>
      <p:sp>
        <p:nvSpPr>
          <p:cNvPr id="3" name="Pladsholder til tekst 2"/>
          <p:cNvSpPr>
            <a:spLocks noGrp="1"/>
          </p:cNvSpPr>
          <p:nvPr>
            <p:ph type="body" sz="quarter" idx="13"/>
          </p:nvPr>
        </p:nvSpPr>
        <p:spPr/>
        <p:txBody>
          <a:bodyPr/>
          <a:lstStyle/>
          <a:p>
            <a:r>
              <a:rPr lang="da-DK" dirty="0" smtClean="0"/>
              <a:t>Baggrund</a:t>
            </a:r>
            <a:endParaRPr lang="da-DK" dirty="0"/>
          </a:p>
        </p:txBody>
      </p:sp>
      <p:sp>
        <p:nvSpPr>
          <p:cNvPr id="4" name="Pladsholder til tekst 3"/>
          <p:cNvSpPr>
            <a:spLocks noGrp="1"/>
          </p:cNvSpPr>
          <p:nvPr>
            <p:ph type="body" sz="quarter" idx="16"/>
          </p:nvPr>
        </p:nvSpPr>
        <p:spPr>
          <a:xfrm>
            <a:off x="899592" y="1363082"/>
            <a:ext cx="7347600" cy="1784732"/>
          </a:xfrm>
        </p:spPr>
        <p:txBody>
          <a:bodyPr/>
          <a:lstStyle/>
          <a:p>
            <a:r>
              <a:rPr lang="da-DK" dirty="0" smtClean="0"/>
              <a:t>To effektiviseringsaftaler for den almene boligsektor </a:t>
            </a:r>
          </a:p>
          <a:p>
            <a:r>
              <a:rPr lang="da-DK" dirty="0" smtClean="0"/>
              <a:t>Begge med effektiviseringsmål på sektorniveau</a:t>
            </a:r>
          </a:p>
          <a:p>
            <a:pPr marL="0" indent="0">
              <a:buNone/>
            </a:pPr>
            <a:endParaRPr lang="da-DK" dirty="0" smtClean="0"/>
          </a:p>
          <a:p>
            <a:endParaRPr lang="da-DK" dirty="0" smtClean="0"/>
          </a:p>
          <a:p>
            <a:endParaRPr lang="da-DK" dirty="0" smtClean="0"/>
          </a:p>
          <a:p>
            <a:endParaRPr lang="da-DK" dirty="0" smtClean="0"/>
          </a:p>
        </p:txBody>
      </p:sp>
      <p:graphicFrame>
        <p:nvGraphicFramePr>
          <p:cNvPr id="7" name="Tabel 6" descr="Fra 2016-2020 har effektiviseringsmålet været 1,5 mia. kr. og effektiviseringsresultatet var 1,8 mia. kr. Fra 2021 er effektiviseringsmålet 1,5 mia. kr. samt 0,3 mia. kr. i energieffektivisering" title="Tabel over effektiviseringsmål og -resultat"/>
          <p:cNvGraphicFramePr>
            <a:graphicFrameLocks noGrp="1"/>
          </p:cNvGraphicFramePr>
          <p:nvPr>
            <p:extLst>
              <p:ext uri="{D42A27DB-BD31-4B8C-83A1-F6EECF244321}">
                <p14:modId xmlns:p14="http://schemas.microsoft.com/office/powerpoint/2010/main" val="3285367910"/>
              </p:ext>
            </p:extLst>
          </p:nvPr>
        </p:nvGraphicFramePr>
        <p:xfrm>
          <a:off x="1121083" y="2263629"/>
          <a:ext cx="6904618" cy="1259840"/>
        </p:xfrm>
        <a:graphic>
          <a:graphicData uri="http://schemas.openxmlformats.org/drawingml/2006/table">
            <a:tbl>
              <a:tblPr firstRow="1" bandRow="1">
                <a:tableStyleId>{5C22544A-7EE6-4342-B048-85BDC9FD1C3A}</a:tableStyleId>
              </a:tblPr>
              <a:tblGrid>
                <a:gridCol w="1224136">
                  <a:extLst>
                    <a:ext uri="{9D8B030D-6E8A-4147-A177-3AD203B41FA5}">
                      <a16:colId xmlns:a16="http://schemas.microsoft.com/office/drawing/2014/main" val="339502670"/>
                    </a:ext>
                  </a:extLst>
                </a:gridCol>
                <a:gridCol w="2014688">
                  <a:extLst>
                    <a:ext uri="{9D8B030D-6E8A-4147-A177-3AD203B41FA5}">
                      <a16:colId xmlns:a16="http://schemas.microsoft.com/office/drawing/2014/main" val="330862297"/>
                    </a:ext>
                  </a:extLst>
                </a:gridCol>
                <a:gridCol w="1724261">
                  <a:extLst>
                    <a:ext uri="{9D8B030D-6E8A-4147-A177-3AD203B41FA5}">
                      <a16:colId xmlns:a16="http://schemas.microsoft.com/office/drawing/2014/main" val="2608136077"/>
                    </a:ext>
                  </a:extLst>
                </a:gridCol>
                <a:gridCol w="1941533">
                  <a:extLst>
                    <a:ext uri="{9D8B030D-6E8A-4147-A177-3AD203B41FA5}">
                      <a16:colId xmlns:a16="http://schemas.microsoft.com/office/drawing/2014/main" val="943513296"/>
                    </a:ext>
                  </a:extLst>
                </a:gridCol>
              </a:tblGrid>
              <a:tr h="370840">
                <a:tc>
                  <a:txBody>
                    <a:bodyPr/>
                    <a:lstStyle/>
                    <a:p>
                      <a:r>
                        <a:rPr lang="da-DK" sz="1400" dirty="0" smtClean="0"/>
                        <a:t>Aftaleperiode</a:t>
                      </a:r>
                      <a:endParaRPr lang="da-DK" sz="1400" dirty="0"/>
                    </a:p>
                  </a:txBody>
                  <a:tcPr/>
                </a:tc>
                <a:tc>
                  <a:txBody>
                    <a:bodyPr/>
                    <a:lstStyle/>
                    <a:p>
                      <a:r>
                        <a:rPr lang="da-DK" sz="1400" dirty="0" smtClean="0"/>
                        <a:t>Effektiviseringsmål for driftsudgifter</a:t>
                      </a:r>
                      <a:endParaRPr lang="da-DK" sz="1400" dirty="0"/>
                    </a:p>
                  </a:txBody>
                  <a:tcPr/>
                </a:tc>
                <a:tc>
                  <a:txBody>
                    <a:bodyPr/>
                    <a:lstStyle/>
                    <a:p>
                      <a:r>
                        <a:rPr lang="da-DK" sz="1400" dirty="0" smtClean="0"/>
                        <a:t>Mål</a:t>
                      </a:r>
                      <a:r>
                        <a:rPr lang="da-DK" sz="1400" baseline="0" dirty="0" smtClean="0"/>
                        <a:t> for energieffektivisering</a:t>
                      </a:r>
                      <a:endParaRPr lang="da-DK" sz="1400" dirty="0"/>
                    </a:p>
                  </a:txBody>
                  <a:tcPr/>
                </a:tc>
                <a:tc>
                  <a:txBody>
                    <a:bodyPr/>
                    <a:lstStyle/>
                    <a:p>
                      <a:r>
                        <a:rPr lang="da-DK" sz="1400" dirty="0" smtClean="0"/>
                        <a:t>Effektiviseringsresultat</a:t>
                      </a:r>
                      <a:endParaRPr lang="da-DK" sz="1400" dirty="0"/>
                    </a:p>
                  </a:txBody>
                  <a:tcPr/>
                </a:tc>
                <a:extLst>
                  <a:ext uri="{0D108BD9-81ED-4DB2-BD59-A6C34878D82A}">
                    <a16:rowId xmlns:a16="http://schemas.microsoft.com/office/drawing/2014/main" val="2151349388"/>
                  </a:ext>
                </a:extLst>
              </a:tr>
              <a:tr h="370840">
                <a:tc>
                  <a:txBody>
                    <a:bodyPr/>
                    <a:lstStyle/>
                    <a:p>
                      <a:pPr algn="r"/>
                      <a:r>
                        <a:rPr lang="da-DK" sz="1400" dirty="0" smtClean="0"/>
                        <a:t>2016-2020</a:t>
                      </a:r>
                      <a:endParaRPr lang="da-DK" sz="1400" dirty="0"/>
                    </a:p>
                  </a:txBody>
                  <a:tcPr/>
                </a:tc>
                <a:tc>
                  <a:txBody>
                    <a:bodyPr/>
                    <a:lstStyle/>
                    <a:p>
                      <a:pPr algn="r"/>
                      <a:r>
                        <a:rPr lang="da-DK" sz="1400" dirty="0" smtClean="0"/>
                        <a:t>1,5 mia. kr.</a:t>
                      </a:r>
                      <a:endParaRPr lang="da-DK" sz="1400" dirty="0"/>
                    </a:p>
                  </a:txBody>
                  <a:tcPr/>
                </a:tc>
                <a:tc>
                  <a:txBody>
                    <a:bodyPr/>
                    <a:lstStyle/>
                    <a:p>
                      <a:pPr algn="r"/>
                      <a:r>
                        <a:rPr lang="da-DK" sz="1400" dirty="0" smtClean="0"/>
                        <a:t> - </a:t>
                      </a:r>
                      <a:endParaRPr lang="da-DK" sz="1400" dirty="0"/>
                    </a:p>
                  </a:txBody>
                  <a:tcPr/>
                </a:tc>
                <a:tc>
                  <a:txBody>
                    <a:bodyPr/>
                    <a:lstStyle/>
                    <a:p>
                      <a:pPr algn="r"/>
                      <a:r>
                        <a:rPr lang="da-DK" sz="1400" dirty="0" smtClean="0"/>
                        <a:t>1,8 mia. kr.</a:t>
                      </a:r>
                      <a:endParaRPr lang="da-DK" sz="1400" dirty="0"/>
                    </a:p>
                  </a:txBody>
                  <a:tcPr/>
                </a:tc>
                <a:extLst>
                  <a:ext uri="{0D108BD9-81ED-4DB2-BD59-A6C34878D82A}">
                    <a16:rowId xmlns:a16="http://schemas.microsoft.com/office/drawing/2014/main" val="830125558"/>
                  </a:ext>
                </a:extLst>
              </a:tr>
              <a:tr h="370840">
                <a:tc>
                  <a:txBody>
                    <a:bodyPr/>
                    <a:lstStyle/>
                    <a:p>
                      <a:pPr algn="r"/>
                      <a:r>
                        <a:rPr lang="da-DK" sz="1400" dirty="0" smtClean="0"/>
                        <a:t>2021-2026</a:t>
                      </a:r>
                      <a:endParaRPr lang="da-DK" sz="1400" dirty="0"/>
                    </a:p>
                  </a:txBody>
                  <a:tcPr/>
                </a:tc>
                <a:tc>
                  <a:txBody>
                    <a:bodyPr/>
                    <a:lstStyle/>
                    <a:p>
                      <a:pPr algn="r"/>
                      <a:r>
                        <a:rPr lang="da-DK" sz="1400" dirty="0" smtClean="0"/>
                        <a:t>1,5 mia. kr. </a:t>
                      </a:r>
                      <a:endParaRPr lang="da-DK" sz="1400" dirty="0"/>
                    </a:p>
                  </a:txBody>
                  <a:tcPr/>
                </a:tc>
                <a:tc>
                  <a:txBody>
                    <a:bodyPr/>
                    <a:lstStyle/>
                    <a:p>
                      <a:pPr algn="r"/>
                      <a:r>
                        <a:rPr lang="da-DK" sz="1400" dirty="0" smtClean="0"/>
                        <a:t>0,3 mia. kr.</a:t>
                      </a:r>
                      <a:endParaRPr lang="da-DK" sz="1400" dirty="0"/>
                    </a:p>
                  </a:txBody>
                  <a:tcPr/>
                </a:tc>
                <a:tc>
                  <a:txBody>
                    <a:bodyPr/>
                    <a:lstStyle/>
                    <a:p>
                      <a:pPr algn="r"/>
                      <a:r>
                        <a:rPr lang="da-DK" sz="1400" baseline="0" dirty="0" smtClean="0"/>
                        <a:t>  …</a:t>
                      </a:r>
                      <a:endParaRPr lang="da-DK" sz="1400" dirty="0"/>
                    </a:p>
                  </a:txBody>
                  <a:tcPr/>
                </a:tc>
                <a:extLst>
                  <a:ext uri="{0D108BD9-81ED-4DB2-BD59-A6C34878D82A}">
                    <a16:rowId xmlns:a16="http://schemas.microsoft.com/office/drawing/2014/main" val="2510850170"/>
                  </a:ext>
                </a:extLst>
              </a:tr>
            </a:tbl>
          </a:graphicData>
        </a:graphic>
      </p:graphicFrame>
      <p:sp>
        <p:nvSpPr>
          <p:cNvPr id="8" name="Tekstfelt 7"/>
          <p:cNvSpPr txBox="1"/>
          <p:nvPr/>
        </p:nvSpPr>
        <p:spPr>
          <a:xfrm>
            <a:off x="1105983" y="3882919"/>
            <a:ext cx="7146508" cy="307777"/>
          </a:xfrm>
          <a:prstGeom prst="rect">
            <a:avLst/>
          </a:prstGeom>
          <a:noFill/>
        </p:spPr>
        <p:txBody>
          <a:bodyPr wrap="none" rtlCol="0">
            <a:spAutoFit/>
          </a:bodyPr>
          <a:lstStyle/>
          <a:p>
            <a:r>
              <a:rPr lang="da-DK" sz="1400" dirty="0" smtClean="0">
                <a:solidFill>
                  <a:schemeClr val="tx2"/>
                </a:solidFill>
                <a:latin typeface="Arial" panose="020B0604020202020204" pitchFamily="34" charset="0"/>
                <a:cs typeface="Arial" panose="020B0604020202020204" pitchFamily="34" charset="0"/>
              </a:rPr>
              <a:t>Bemærk: Overskuddet </a:t>
            </a:r>
            <a:r>
              <a:rPr lang="da-DK" sz="1400" dirty="0">
                <a:solidFill>
                  <a:schemeClr val="tx2"/>
                </a:solidFill>
                <a:latin typeface="Arial" panose="020B0604020202020204" pitchFamily="34" charset="0"/>
                <a:cs typeface="Arial" panose="020B0604020202020204" pitchFamily="34" charset="0"/>
              </a:rPr>
              <a:t>fra den første aftale tæller med i resultatet for den anden periode</a:t>
            </a:r>
          </a:p>
        </p:txBody>
      </p:sp>
    </p:spTree>
    <p:extLst>
      <p:ext uri="{BB962C8B-B14F-4D97-AF65-F5344CB8AC3E}">
        <p14:creationId xmlns:p14="http://schemas.microsoft.com/office/powerpoint/2010/main" val="2616547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Effektivitetstal</a:t>
            </a:r>
            <a:endParaRPr lang="da-DK" dirty="0"/>
          </a:p>
        </p:txBody>
      </p:sp>
    </p:spTree>
    <p:extLst>
      <p:ext uri="{BB962C8B-B14F-4D97-AF65-F5344CB8AC3E}">
        <p14:creationId xmlns:p14="http://schemas.microsoft.com/office/powerpoint/2010/main" val="1327731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Effektivitetstal i styringsrapporten</a:t>
            </a:r>
            <a:endParaRPr lang="da-DK" dirty="0"/>
          </a:p>
        </p:txBody>
      </p:sp>
      <p:sp>
        <p:nvSpPr>
          <p:cNvPr id="10" name="Pladsholder til tekst 6"/>
          <p:cNvSpPr txBox="1">
            <a:spLocks/>
          </p:cNvSpPr>
          <p:nvPr/>
        </p:nvSpPr>
        <p:spPr>
          <a:xfrm>
            <a:off x="899592" y="873513"/>
            <a:ext cx="6912768" cy="288034"/>
          </a:xfrm>
          <a:prstGeom prst="rect">
            <a:avLst/>
          </a:prstGeom>
        </p:spPr>
        <p:txBody>
          <a:bodyPr lIns="0" rIns="0">
            <a:normAutofit fontScale="92500" lnSpcReduction="10000"/>
          </a:bodyPr>
          <a:lstStyle>
            <a:lvl1pPr marL="0" indent="0" algn="l" defTabSz="914400" rtl="0" eaLnBrk="1" latinLnBrk="0" hangingPunct="1">
              <a:spcBef>
                <a:spcPct val="20000"/>
              </a:spcBef>
              <a:buFont typeface="Arial" panose="020B0604020202020204" pitchFamily="34" charset="0"/>
              <a:buNone/>
              <a:defRPr lang="da-DK" sz="1500" b="1" kern="1200" baseline="0" dirty="0">
                <a:solidFill>
                  <a:schemeClr val="tx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a-DK" dirty="0" smtClean="0"/>
              <a:t>Indgår som minimum to steder </a:t>
            </a:r>
          </a:p>
        </p:txBody>
      </p:sp>
      <p:sp>
        <p:nvSpPr>
          <p:cNvPr id="7" name="Pladsholder til tekst 6"/>
          <p:cNvSpPr>
            <a:spLocks noGrp="1"/>
          </p:cNvSpPr>
          <p:nvPr>
            <p:ph type="body" sz="quarter" idx="13"/>
          </p:nvPr>
        </p:nvSpPr>
        <p:spPr>
          <a:xfrm>
            <a:off x="896928" y="1455763"/>
            <a:ext cx="3528000" cy="288034"/>
          </a:xfrm>
        </p:spPr>
        <p:txBody>
          <a:bodyPr>
            <a:normAutofit fontScale="92500" lnSpcReduction="10000"/>
          </a:bodyPr>
          <a:lstStyle/>
          <a:p>
            <a:r>
              <a:rPr lang="da-DK" b="0" dirty="0" smtClean="0"/>
              <a:t>IV. Centrale facts om boligforeningen</a:t>
            </a:r>
          </a:p>
        </p:txBody>
      </p:sp>
      <p:sp>
        <p:nvSpPr>
          <p:cNvPr id="12" name="Tekstfelt 11"/>
          <p:cNvSpPr txBox="1"/>
          <p:nvPr/>
        </p:nvSpPr>
        <p:spPr>
          <a:xfrm>
            <a:off x="809381" y="1739296"/>
            <a:ext cx="1446230" cy="261610"/>
          </a:xfrm>
          <a:prstGeom prst="rect">
            <a:avLst/>
          </a:prstGeom>
          <a:noFill/>
        </p:spPr>
        <p:txBody>
          <a:bodyPr wrap="none" rtlCol="0">
            <a:spAutoFit/>
          </a:bodyPr>
          <a:lstStyle/>
          <a:p>
            <a:r>
              <a:rPr lang="da-DK" sz="1100" dirty="0" smtClean="0">
                <a:solidFill>
                  <a:schemeClr val="accent1"/>
                </a:solidFill>
                <a:latin typeface="Arial" panose="020B0604020202020204" pitchFamily="34" charset="0"/>
                <a:cs typeface="Arial" panose="020B0604020202020204" pitchFamily="34" charset="0"/>
              </a:rPr>
              <a:t>Effektivitetsfordeling</a:t>
            </a:r>
            <a:endParaRPr lang="da-DK" sz="1100" dirty="0">
              <a:solidFill>
                <a:schemeClr val="accent1"/>
              </a:solidFill>
              <a:latin typeface="Arial" panose="020B0604020202020204" pitchFamily="34" charset="0"/>
              <a:cs typeface="Arial" panose="020B0604020202020204" pitchFamily="34" charset="0"/>
            </a:endParaRPr>
          </a:p>
        </p:txBody>
      </p:sp>
      <p:pic>
        <p:nvPicPr>
          <p:cNvPr id="2" name="Billede 1" descr="Søjlediagram med antal afdelinger på y-aksen og effektivitet på x-aksen. Søjler med x-værdi under 70 er røde, søjler mellem 70 og 90 er gule og søjler fra 90 til 100 er grønne. Der er en stiplet linje, der viser organisationens gennemsnit (omkring 76 pct.) og en fuldt optrukkent linje, der viser regionens gennemsnit (omkring 80 pct.). &#10;Forklaring af farver: Rød; tallene indikerer, at afdelingen har stort effektiviseringspotentiale. Gul; tallene indikerer, at afdelingen har effektiviseringspotentiale. Grøn; tallene indikerer, at afdelingens drift er blandt regionens mest effektive." title="Eksempel på effektivitetsfordeling for boligforening"/>
          <p:cNvPicPr>
            <a:picLocks noChangeAspect="1"/>
          </p:cNvPicPr>
          <p:nvPr/>
        </p:nvPicPr>
        <p:blipFill>
          <a:blip r:embed="rId3"/>
          <a:stretch>
            <a:fillRect/>
          </a:stretch>
        </p:blipFill>
        <p:spPr>
          <a:xfrm>
            <a:off x="809381" y="2204974"/>
            <a:ext cx="3523661" cy="1606829"/>
          </a:xfrm>
          <a:prstGeom prst="rect">
            <a:avLst/>
          </a:prstGeom>
        </p:spPr>
      </p:pic>
      <p:sp>
        <p:nvSpPr>
          <p:cNvPr id="9" name="Pladsholder til tekst 8"/>
          <p:cNvSpPr>
            <a:spLocks noGrp="1"/>
          </p:cNvSpPr>
          <p:nvPr>
            <p:ph type="body" sz="quarter" idx="15"/>
          </p:nvPr>
        </p:nvSpPr>
        <p:spPr>
          <a:xfrm>
            <a:off x="4720207" y="1451115"/>
            <a:ext cx="3528000" cy="288181"/>
          </a:xfrm>
        </p:spPr>
        <p:txBody>
          <a:bodyPr>
            <a:normAutofit fontScale="92500" lnSpcReduction="10000"/>
          </a:bodyPr>
          <a:lstStyle/>
          <a:p>
            <a:r>
              <a:rPr lang="da-DK" b="0" dirty="0" smtClean="0"/>
              <a:t>VI</a:t>
            </a:r>
            <a:r>
              <a:rPr lang="da-DK" b="0" dirty="0"/>
              <a:t>. Bilag 1: Effektivitetstal</a:t>
            </a:r>
          </a:p>
          <a:p>
            <a:endParaRPr lang="da-DK" dirty="0"/>
          </a:p>
        </p:txBody>
      </p:sp>
      <p:sp>
        <p:nvSpPr>
          <p:cNvPr id="13" name="Tekstfelt 12"/>
          <p:cNvSpPr txBox="1"/>
          <p:nvPr/>
        </p:nvSpPr>
        <p:spPr>
          <a:xfrm>
            <a:off x="4644008" y="1744212"/>
            <a:ext cx="2872902" cy="261610"/>
          </a:xfrm>
          <a:prstGeom prst="rect">
            <a:avLst/>
          </a:prstGeom>
          <a:noFill/>
        </p:spPr>
        <p:txBody>
          <a:bodyPr wrap="none" rtlCol="0">
            <a:spAutoFit/>
          </a:bodyPr>
          <a:lstStyle/>
          <a:p>
            <a:r>
              <a:rPr lang="da-DK" sz="1100" dirty="0" smtClean="0">
                <a:solidFill>
                  <a:schemeClr val="accent1"/>
                </a:solidFill>
                <a:latin typeface="Arial" panose="020B0604020202020204" pitchFamily="34" charset="0"/>
                <a:cs typeface="Arial" panose="020B0604020202020204" pitchFamily="34" charset="0"/>
              </a:rPr>
              <a:t>Effektivitet for boligorganisations afdelinger</a:t>
            </a:r>
            <a:endParaRPr lang="da-DK" sz="1100" dirty="0">
              <a:solidFill>
                <a:schemeClr val="accent1"/>
              </a:solidFill>
              <a:latin typeface="Arial" panose="020B0604020202020204" pitchFamily="34" charset="0"/>
              <a:cs typeface="Arial" panose="020B0604020202020204" pitchFamily="34" charset="0"/>
            </a:endParaRPr>
          </a:p>
        </p:txBody>
      </p:sp>
      <p:pic>
        <p:nvPicPr>
          <p:cNvPr id="16" name="Pladsholder til indhold 4" descr="Et skema med kolonnerne: Kommune, afdelingsnr., afdelingsnavn, effektiviseringsmarkering (herunder røde, gule og grønne felter), afdelingseffektivitet i procent, organisationens effektivitetsgennemsnit i pct., kommunens effektivitetsgennemsnit i pct. og regionens effektivitetsgennemsnit i pct." title="Skema for effektivitetstal for boligorganisationers afdelinger"/>
          <p:cNvPicPr>
            <a:picLocks noGrp="1" noChangeAspect="1"/>
          </p:cNvPicPr>
          <p:nvPr>
            <p:ph idx="14"/>
          </p:nvPr>
        </p:nvPicPr>
        <p:blipFill rotWithShape="1">
          <a:blip r:embed="rId4"/>
          <a:srcRect t="11004"/>
          <a:stretch/>
        </p:blipFill>
        <p:spPr>
          <a:xfrm>
            <a:off x="4527207" y="2199278"/>
            <a:ext cx="3914001" cy="1458130"/>
          </a:xfrm>
          <a:prstGeom prst="rect">
            <a:avLst/>
          </a:prstGeom>
        </p:spPr>
      </p:pic>
    </p:spTree>
    <p:extLst>
      <p:ext uri="{BB962C8B-B14F-4D97-AF65-F5344CB8AC3E}">
        <p14:creationId xmlns:p14="http://schemas.microsoft.com/office/powerpoint/2010/main" val="2131772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smtClean="0"/>
              <a:t>Effektivitetstal: Forstå tallene</a:t>
            </a:r>
            <a:endParaRPr lang="da-DK" dirty="0"/>
          </a:p>
        </p:txBody>
      </p:sp>
      <p:pic>
        <p:nvPicPr>
          <p:cNvPr id="16" name="Billede 15" title="Rødt hus med sur smile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7" y="908617"/>
            <a:ext cx="1329813" cy="1329813"/>
          </a:xfrm>
          <a:prstGeom prst="rect">
            <a:avLst/>
          </a:prstGeom>
        </p:spPr>
      </p:pic>
      <p:sp>
        <p:nvSpPr>
          <p:cNvPr id="11" name="Tekstfelt 10"/>
          <p:cNvSpPr txBox="1"/>
          <p:nvPr/>
        </p:nvSpPr>
        <p:spPr>
          <a:xfrm>
            <a:off x="3860504" y="1347614"/>
            <a:ext cx="3714983" cy="707886"/>
          </a:xfrm>
          <a:prstGeom prst="rect">
            <a:avLst/>
          </a:prstGeom>
          <a:noFill/>
        </p:spPr>
        <p:txBody>
          <a:bodyPr wrap="square" rtlCol="0">
            <a:spAutoFit/>
          </a:bodyPr>
          <a:lstStyle/>
          <a:p>
            <a:r>
              <a:rPr lang="da-DK" sz="2000" dirty="0">
                <a:solidFill>
                  <a:schemeClr val="accent1"/>
                </a:solidFill>
              </a:rPr>
              <a:t>0 – 70 pct. indikerer </a:t>
            </a:r>
            <a:br>
              <a:rPr lang="da-DK" sz="2000" dirty="0">
                <a:solidFill>
                  <a:schemeClr val="accent1"/>
                </a:solidFill>
              </a:rPr>
            </a:br>
            <a:r>
              <a:rPr lang="da-DK" sz="2000" dirty="0">
                <a:solidFill>
                  <a:schemeClr val="accent1"/>
                </a:solidFill>
              </a:rPr>
              <a:t>stort effektiviseringspotentiale</a:t>
            </a:r>
          </a:p>
        </p:txBody>
      </p:sp>
      <p:pic>
        <p:nvPicPr>
          <p:cNvPr id="15" name="Billede 14" title="Gult hus med neutral smile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7" y="2283718"/>
            <a:ext cx="1329813" cy="1329813"/>
          </a:xfrm>
          <a:prstGeom prst="rect">
            <a:avLst/>
          </a:prstGeom>
        </p:spPr>
      </p:pic>
      <p:sp>
        <p:nvSpPr>
          <p:cNvPr id="12" name="Tekstfelt 11"/>
          <p:cNvSpPr txBox="1"/>
          <p:nvPr/>
        </p:nvSpPr>
        <p:spPr>
          <a:xfrm>
            <a:off x="3868901" y="2684436"/>
            <a:ext cx="3890065" cy="707886"/>
          </a:xfrm>
          <a:prstGeom prst="rect">
            <a:avLst/>
          </a:prstGeom>
          <a:noFill/>
        </p:spPr>
        <p:txBody>
          <a:bodyPr wrap="square" rtlCol="0">
            <a:spAutoFit/>
          </a:bodyPr>
          <a:lstStyle/>
          <a:p>
            <a:r>
              <a:rPr lang="da-DK" sz="2000" dirty="0">
                <a:solidFill>
                  <a:schemeClr val="accent1"/>
                </a:solidFill>
              </a:rPr>
              <a:t>70 – 90 pct. indikerer effektiviseringspotentiale</a:t>
            </a:r>
          </a:p>
        </p:txBody>
      </p:sp>
      <p:pic>
        <p:nvPicPr>
          <p:cNvPr id="14" name="Billede 13" title="Grønt hus med glad smiley"/>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7" y="3658819"/>
            <a:ext cx="1329813" cy="1329813"/>
          </a:xfrm>
          <a:prstGeom prst="rect">
            <a:avLst/>
          </a:prstGeom>
        </p:spPr>
      </p:pic>
      <p:sp>
        <p:nvSpPr>
          <p:cNvPr id="13" name="Tekstfelt 12"/>
          <p:cNvSpPr txBox="1"/>
          <p:nvPr/>
        </p:nvSpPr>
        <p:spPr>
          <a:xfrm>
            <a:off x="3860504" y="4021258"/>
            <a:ext cx="3698191" cy="707886"/>
          </a:xfrm>
          <a:prstGeom prst="rect">
            <a:avLst/>
          </a:prstGeom>
          <a:noFill/>
        </p:spPr>
        <p:txBody>
          <a:bodyPr wrap="square" rtlCol="0">
            <a:spAutoFit/>
          </a:bodyPr>
          <a:lstStyle/>
          <a:p>
            <a:r>
              <a:rPr lang="da-DK" sz="2000" dirty="0">
                <a:solidFill>
                  <a:schemeClr val="accent1"/>
                </a:solidFill>
              </a:rPr>
              <a:t>90 – 100 pct. indikerer </a:t>
            </a:r>
            <a:br>
              <a:rPr lang="da-DK" sz="2000" dirty="0">
                <a:solidFill>
                  <a:schemeClr val="accent1"/>
                </a:solidFill>
              </a:rPr>
            </a:br>
            <a:r>
              <a:rPr lang="da-DK" sz="2000" dirty="0" smtClean="0">
                <a:solidFill>
                  <a:schemeClr val="accent1"/>
                </a:solidFill>
              </a:rPr>
              <a:t>regionens mest </a:t>
            </a:r>
            <a:r>
              <a:rPr lang="da-DK" sz="2000" dirty="0">
                <a:solidFill>
                  <a:schemeClr val="accent1"/>
                </a:solidFill>
              </a:rPr>
              <a:t>effektive drift</a:t>
            </a:r>
          </a:p>
        </p:txBody>
      </p:sp>
    </p:spTree>
    <p:extLst>
      <p:ext uri="{BB962C8B-B14F-4D97-AF65-F5344CB8AC3E}">
        <p14:creationId xmlns:p14="http://schemas.microsoft.com/office/powerpoint/2010/main" val="3995015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Om effektivitetstal</a:t>
            </a:r>
            <a:endParaRPr lang="da-DK" dirty="0"/>
          </a:p>
        </p:txBody>
      </p:sp>
      <p:sp>
        <p:nvSpPr>
          <p:cNvPr id="4" name="Pladsholder til tekst 3"/>
          <p:cNvSpPr>
            <a:spLocks noGrp="1"/>
          </p:cNvSpPr>
          <p:nvPr>
            <p:ph type="body" sz="quarter" idx="16"/>
          </p:nvPr>
        </p:nvSpPr>
        <p:spPr/>
        <p:txBody>
          <a:bodyPr/>
          <a:lstStyle/>
          <a:p>
            <a:pPr marL="342900" indent="-342900">
              <a:spcBef>
                <a:spcPts val="1200"/>
              </a:spcBef>
            </a:pPr>
            <a:r>
              <a:rPr lang="da-DK" dirty="0"/>
              <a:t>Baseret på regnskabsdata</a:t>
            </a:r>
          </a:p>
          <a:p>
            <a:pPr marL="342900" indent="-342900">
              <a:spcBef>
                <a:spcPts val="1200"/>
              </a:spcBef>
            </a:pPr>
            <a:r>
              <a:rPr lang="da-DK" dirty="0"/>
              <a:t>Hver afdeling </a:t>
            </a:r>
            <a:r>
              <a:rPr lang="da-DK" dirty="0" err="1"/>
              <a:t>benchmarkes</a:t>
            </a:r>
            <a:r>
              <a:rPr lang="da-DK" dirty="0"/>
              <a:t> mod tilsvarende afdelinger</a:t>
            </a:r>
          </a:p>
          <a:p>
            <a:pPr marL="342900" indent="-342900">
              <a:spcBef>
                <a:spcPts val="1200"/>
              </a:spcBef>
            </a:pPr>
            <a:r>
              <a:rPr lang="da-DK" dirty="0"/>
              <a:t>Sammenlignes på syv væsentlige driftskonti</a:t>
            </a:r>
          </a:p>
          <a:p>
            <a:pPr marL="342900" indent="-342900">
              <a:spcBef>
                <a:spcPts val="1200"/>
              </a:spcBef>
            </a:pPr>
            <a:r>
              <a:rPr lang="da-DK" dirty="0" smtClean="0"/>
              <a:t>Forbilleder </a:t>
            </a:r>
            <a:r>
              <a:rPr lang="da-DK" dirty="0"/>
              <a:t>skal have lavere udgifter på alle </a:t>
            </a:r>
            <a:r>
              <a:rPr lang="da-DK" dirty="0" smtClean="0"/>
              <a:t>konti</a:t>
            </a:r>
          </a:p>
          <a:p>
            <a:pPr marL="342900" indent="-342900">
              <a:spcBef>
                <a:spcPts val="1200"/>
              </a:spcBef>
            </a:pPr>
            <a:r>
              <a:rPr lang="da-DK" dirty="0" smtClean="0"/>
              <a:t>Eksempel:</a:t>
            </a:r>
          </a:p>
          <a:p>
            <a:pPr marL="810900" lvl="1" indent="-342900">
              <a:spcBef>
                <a:spcPts val="1200"/>
              </a:spcBef>
            </a:pPr>
            <a:r>
              <a:rPr lang="da-DK" dirty="0" smtClean="0"/>
              <a:t>Har et forbillede 20 pct. lavere udgifter på alle konti, er besparelsespotentialet 20 pct.</a:t>
            </a:r>
          </a:p>
          <a:p>
            <a:pPr marL="810900" lvl="1" indent="-342900">
              <a:spcBef>
                <a:spcPts val="1200"/>
              </a:spcBef>
            </a:pPr>
            <a:r>
              <a:rPr lang="da-DK" dirty="0" smtClean="0"/>
              <a:t>Jo større besparelsespotentiale, jo lavere effektivitetstal</a:t>
            </a:r>
          </a:p>
          <a:p>
            <a:pPr marL="0" indent="0">
              <a:buNone/>
            </a:pPr>
            <a:endParaRPr lang="da-DK" dirty="0"/>
          </a:p>
        </p:txBody>
      </p:sp>
    </p:spTree>
    <p:extLst>
      <p:ext uri="{BB962C8B-B14F-4D97-AF65-F5344CB8AC3E}">
        <p14:creationId xmlns:p14="http://schemas.microsoft.com/office/powerpoint/2010/main" val="2904386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267494"/>
            <a:ext cx="7348038" cy="565175"/>
          </a:xfrm>
        </p:spPr>
        <p:txBody>
          <a:bodyPr/>
          <a:lstStyle/>
          <a:p>
            <a:r>
              <a:rPr lang="da-DK" dirty="0" smtClean="0"/>
              <a:t>Beregning af effektiviseringspotentiale</a:t>
            </a:r>
            <a:endParaRPr lang="da-DK" dirty="0"/>
          </a:p>
        </p:txBody>
      </p:sp>
      <p:pic>
        <p:nvPicPr>
          <p:cNvPr id="8" name="Pladsholder til indhold 7" descr="Effektiviseringspotentialet beregnes som den procentvise forskel der som minimum er mellem en afdelings udgifter og bedste praksis udgifter. Hvis bedste praksis er 20 pct.&#10;billigere på alle de medtagne konti, vil afdelingens effektiviseringspotentiale være 20 pct. og dens effektivitetstal 80 pct.&#10;&#10;Figuren illustrerer et eksempel på beregning af effektiviseringspotentiale som den procentvise forskel, der som minimum er mellem en afdelings udgifter og bedste praksis udgifter. " title="Beregning af effektiviseringspotentiale"/>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t="5189" b="4876"/>
          <a:stretch/>
        </p:blipFill>
        <p:spPr>
          <a:xfrm>
            <a:off x="1403648" y="816794"/>
            <a:ext cx="5904656" cy="3838026"/>
          </a:xfrm>
          <a:prstGeom prst="rect">
            <a:avLst/>
          </a:prstGeom>
          <a:solidFill>
            <a:schemeClr val="bg2"/>
          </a:solidFill>
        </p:spPr>
      </p:pic>
    </p:spTree>
    <p:extLst>
      <p:ext uri="{BB962C8B-B14F-4D97-AF65-F5344CB8AC3E}">
        <p14:creationId xmlns:p14="http://schemas.microsoft.com/office/powerpoint/2010/main" val="3477219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Effektivitetstal</a:t>
            </a:r>
            <a:endParaRPr lang="da-DK" dirty="0"/>
          </a:p>
        </p:txBody>
      </p:sp>
      <p:sp>
        <p:nvSpPr>
          <p:cNvPr id="4" name="Pladsholder til tekst 3"/>
          <p:cNvSpPr>
            <a:spLocks noGrp="1"/>
          </p:cNvSpPr>
          <p:nvPr>
            <p:ph type="body" sz="quarter" idx="16"/>
          </p:nvPr>
        </p:nvSpPr>
        <p:spPr/>
        <p:txBody>
          <a:bodyPr/>
          <a:lstStyle/>
          <a:p>
            <a:pPr marL="342900" indent="-342900">
              <a:spcBef>
                <a:spcPts val="1800"/>
              </a:spcBef>
              <a:buFont typeface="Arial" charset="0"/>
              <a:buChar char="•"/>
            </a:pPr>
            <a:r>
              <a:rPr lang="da-DK" sz="1600" dirty="0"/>
              <a:t>Gode pejlemærker </a:t>
            </a:r>
          </a:p>
          <a:p>
            <a:pPr marL="342900" indent="-342900">
              <a:spcBef>
                <a:spcPts val="1800"/>
              </a:spcBef>
              <a:buFont typeface="Arial" charset="0"/>
              <a:buChar char="•"/>
            </a:pPr>
            <a:r>
              <a:rPr lang="da-DK" sz="1600" dirty="0"/>
              <a:t>Skaber opmærksomhed</a:t>
            </a:r>
          </a:p>
          <a:p>
            <a:pPr marL="342900" indent="-342900">
              <a:spcBef>
                <a:spcPts val="1800"/>
              </a:spcBef>
              <a:buFont typeface="Arial" charset="0"/>
              <a:buChar char="•"/>
            </a:pPr>
            <a:r>
              <a:rPr lang="da-DK" sz="1600" dirty="0"/>
              <a:t>Er en del af styringsdialogen</a:t>
            </a:r>
          </a:p>
          <a:p>
            <a:pPr marL="342900" indent="-342900">
              <a:spcBef>
                <a:spcPts val="1800"/>
              </a:spcBef>
              <a:buFont typeface="Arial" charset="0"/>
              <a:buChar char="•"/>
            </a:pPr>
            <a:r>
              <a:rPr lang="da-DK" sz="1600" dirty="0"/>
              <a:t>Men er </a:t>
            </a:r>
            <a:r>
              <a:rPr lang="da-DK" sz="1600" i="1" dirty="0"/>
              <a:t>ikke</a:t>
            </a:r>
            <a:r>
              <a:rPr lang="da-DK" sz="1600" dirty="0"/>
              <a:t> altid hele </a:t>
            </a:r>
            <a:r>
              <a:rPr lang="da-DK" sz="1600" dirty="0" smtClean="0"/>
              <a:t>sandheden</a:t>
            </a:r>
          </a:p>
          <a:p>
            <a:pPr marL="0" indent="0">
              <a:buNone/>
            </a:pPr>
            <a:endParaRPr lang="da-DK" sz="1600" dirty="0"/>
          </a:p>
        </p:txBody>
      </p:sp>
    </p:spTree>
    <p:extLst>
      <p:ext uri="{BB962C8B-B14F-4D97-AF65-F5344CB8AC3E}">
        <p14:creationId xmlns:p14="http://schemas.microsoft.com/office/powerpoint/2010/main" val="3607315066"/>
      </p:ext>
    </p:extLst>
  </p:cSld>
  <p:clrMapOvr>
    <a:masterClrMapping/>
  </p:clrMapOvr>
  <p:timing>
    <p:tnLst>
      <p:par>
        <p:cTn id="1" dur="indefinite" restart="never" nodeType="tmRoot"/>
      </p:par>
    </p:tnLst>
  </p:timing>
</p:sld>
</file>

<file path=ppt/theme/theme1.xml><?xml version="1.0" encoding="utf-8"?>
<a:theme xmlns:a="http://schemas.openxmlformats.org/drawingml/2006/main" name="Forside">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gurer">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kst">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lides uden footer">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iktogrammer [grå]">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iktogrammer ">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auseslides">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Foto pauseslides/nyt emne">
  <a:themeElements>
    <a:clrScheme name="BPST farver">
      <a:dk1>
        <a:srgbClr val="000000"/>
      </a:dk1>
      <a:lt1>
        <a:sysClr val="window" lastClr="FFFFFF"/>
      </a:lt1>
      <a:dk2>
        <a:srgbClr val="004742"/>
      </a:dk2>
      <a:lt2>
        <a:srgbClr val="EEF2F2"/>
      </a:lt2>
      <a:accent1>
        <a:srgbClr val="004742"/>
      </a:accent1>
      <a:accent2>
        <a:srgbClr val="A6C5C4"/>
      </a:accent2>
      <a:accent3>
        <a:srgbClr val="008380"/>
      </a:accent3>
      <a:accent4>
        <a:srgbClr val="34180E"/>
      </a:accent4>
      <a:accent5>
        <a:srgbClr val="843012"/>
      </a:accent5>
      <a:accent6>
        <a:srgbClr val="CF8A15"/>
      </a:accent6>
      <a:hlink>
        <a:srgbClr val="A6C5C4"/>
      </a:hlink>
      <a:folHlink>
        <a:srgbClr val="C95D3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8242</TotalTime>
  <Words>668</Words>
  <Application>Microsoft Office PowerPoint</Application>
  <PresentationFormat>Skærmshow (16:9)</PresentationFormat>
  <Paragraphs>164</Paragraphs>
  <Slides>24</Slides>
  <Notes>20</Notes>
  <HiddenSlides>0</HiddenSlides>
  <MMClips>0</MMClips>
  <ScaleCrop>false</ScaleCrop>
  <HeadingPairs>
    <vt:vector size="6" baseType="variant">
      <vt:variant>
        <vt:lpstr>Benyttede skrifttyper</vt:lpstr>
      </vt:variant>
      <vt:variant>
        <vt:i4>5</vt:i4>
      </vt:variant>
      <vt:variant>
        <vt:lpstr>Tema</vt:lpstr>
      </vt:variant>
      <vt:variant>
        <vt:i4>8</vt:i4>
      </vt:variant>
      <vt:variant>
        <vt:lpstr>Slidetitler</vt:lpstr>
      </vt:variant>
      <vt:variant>
        <vt:i4>24</vt:i4>
      </vt:variant>
    </vt:vector>
  </HeadingPairs>
  <TitlesOfParts>
    <vt:vector size="37" baseType="lpstr">
      <vt:lpstr>Arail</vt:lpstr>
      <vt:lpstr>Arial</vt:lpstr>
      <vt:lpstr>Calibri</vt:lpstr>
      <vt:lpstr>Georgia</vt:lpstr>
      <vt:lpstr>Segoe UI</vt:lpstr>
      <vt:lpstr>Forside</vt:lpstr>
      <vt:lpstr>Figurer</vt:lpstr>
      <vt:lpstr>Tekst</vt:lpstr>
      <vt:lpstr>Slides uden footer</vt:lpstr>
      <vt:lpstr>Piktogrammer [grå]</vt:lpstr>
      <vt:lpstr>Piktogrammer </vt:lpstr>
      <vt:lpstr>Pauseslides</vt:lpstr>
      <vt:lpstr>Foto pauseslides/nyt emne</vt:lpstr>
      <vt:lpstr>PowerPoint-præsentation</vt:lpstr>
      <vt:lpstr>Plan</vt:lpstr>
      <vt:lpstr>Effektiviseringsindsatsen</vt:lpstr>
      <vt:lpstr>Effektivitetstal</vt:lpstr>
      <vt:lpstr>Effektivitetstal i styringsrapporten</vt:lpstr>
      <vt:lpstr>Effektivitetstal: Forstå tallene</vt:lpstr>
      <vt:lpstr>Om effektivitetstal</vt:lpstr>
      <vt:lpstr>Beregning af effektiviseringspotentiale</vt:lpstr>
      <vt:lpstr>Effektivitetstal</vt:lpstr>
      <vt:lpstr>Bemærk</vt:lpstr>
      <vt:lpstr>Obligatoriske handleplaner</vt:lpstr>
      <vt:lpstr>Obligatoriske handleplaner</vt:lpstr>
      <vt:lpstr>Obligatoriske handleplaner</vt:lpstr>
      <vt:lpstr>Obligatoriske handleplaner</vt:lpstr>
      <vt:lpstr>”Særligt røde” afdelinger i styringsrapporten</vt:lpstr>
      <vt:lpstr>”Særligt røde” afdelinger i styringsrapporten</vt:lpstr>
      <vt:lpstr>”Særligt røde” afdelinger i styringsrapporten</vt:lpstr>
      <vt:lpstr>Brug af obligatoriske handleplaner</vt:lpstr>
      <vt:lpstr>Datamonitorering</vt:lpstr>
      <vt:lpstr>Udvidet monitorering af data</vt:lpstr>
      <vt:lpstr>Udvidet monitorering af data</vt:lpstr>
      <vt:lpstr>Udvidet monitorering af data</vt:lpstr>
      <vt:lpstr>Links og kontakt</vt:lpstr>
      <vt:lpstr>Tak for ordet</vt:lpstr>
    </vt:vector>
  </TitlesOfParts>
  <Company>Statens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Skabelonen</dc:title>
  <dc:creator>Camilla Severin Madsen</dc:creator>
  <cp:lastModifiedBy>Aia Westi Bondegaard</cp:lastModifiedBy>
  <cp:revision>319</cp:revision>
  <cp:lastPrinted>2018-08-21T13:23:32Z</cp:lastPrinted>
  <dcterms:created xsi:type="dcterms:W3CDTF">2019-08-02T08:18:56Z</dcterms:created>
  <dcterms:modified xsi:type="dcterms:W3CDTF">2025-02-21T09:02:11Z</dcterms:modified>
</cp:coreProperties>
</file>